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94" r:id="rId5"/>
    <p:sldId id="284" r:id="rId6"/>
    <p:sldId id="395" r:id="rId7"/>
    <p:sldId id="396" r:id="rId8"/>
    <p:sldId id="261" r:id="rId9"/>
    <p:sldId id="397" r:id="rId10"/>
    <p:sldId id="264" r:id="rId11"/>
    <p:sldId id="280" r:id="rId12"/>
    <p:sldId id="390" r:id="rId13"/>
    <p:sldId id="352" r:id="rId14"/>
    <p:sldId id="354" r:id="rId15"/>
    <p:sldId id="257" r:id="rId16"/>
    <p:sldId id="399" r:id="rId17"/>
    <p:sldId id="403" r:id="rId18"/>
    <p:sldId id="388" r:id="rId19"/>
    <p:sldId id="404" r:id="rId20"/>
    <p:sldId id="262" r:id="rId21"/>
    <p:sldId id="39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o Carranza, Eduardo" userId="9d0f903b-e606-4bb4-a116-37629e91a5d4" providerId="ADAL" clId="{E17C10BC-66FB-467C-BA78-1ECDE3F0AD1C}"/>
    <pc:docChg chg="sldOrd">
      <pc:chgData name="Rico Carranza, Eduardo" userId="9d0f903b-e606-4bb4-a116-37629e91a5d4" providerId="ADAL" clId="{E17C10BC-66FB-467C-BA78-1ECDE3F0AD1C}" dt="2024-06-03T19:58:50.419" v="0" actId="20578"/>
      <pc:docMkLst>
        <pc:docMk/>
      </pc:docMkLst>
      <pc:sldChg chg="ord">
        <pc:chgData name="Rico Carranza, Eduardo" userId="9d0f903b-e606-4bb4-a116-37629e91a5d4" providerId="ADAL" clId="{E17C10BC-66FB-467C-BA78-1ECDE3F0AD1C}" dt="2024-06-03T19:58:50.419" v="0" actId="20578"/>
        <pc:sldMkLst>
          <pc:docMk/>
          <pc:sldMk cId="2684620169" sldId="395"/>
        </pc:sldMkLst>
      </pc:sldChg>
    </pc:docChg>
  </pc:docChgLst>
  <pc:docChgLst>
    <pc:chgData name="Rico Carranza, Eduardo" userId="S::ericocar@ic.ac.uk::9d0f903b-e606-4bb4-a116-37629e91a5d4" providerId="AD" clId="Web-{FAD68E8D-833E-42D9-B9D3-09D659509306}"/>
    <pc:docChg chg="modSld">
      <pc:chgData name="Rico Carranza, Eduardo" userId="S::ericocar@ic.ac.uk::9d0f903b-e606-4bb4-a116-37629e91a5d4" providerId="AD" clId="Web-{FAD68E8D-833E-42D9-B9D3-09D659509306}" dt="2024-04-23T07:55:30.479" v="0"/>
      <pc:docMkLst>
        <pc:docMk/>
      </pc:docMkLst>
      <pc:sldChg chg="delSp">
        <pc:chgData name="Rico Carranza, Eduardo" userId="S::ericocar@ic.ac.uk::9d0f903b-e606-4bb4-a116-37629e91a5d4" providerId="AD" clId="Web-{FAD68E8D-833E-42D9-B9D3-09D659509306}" dt="2024-04-23T07:55:30.479" v="0"/>
        <pc:sldMkLst>
          <pc:docMk/>
          <pc:sldMk cId="2557485077" sldId="259"/>
        </pc:sldMkLst>
        <pc:spChg chg="del">
          <ac:chgData name="Rico Carranza, Eduardo" userId="S::ericocar@ic.ac.uk::9d0f903b-e606-4bb4-a116-37629e91a5d4" providerId="AD" clId="Web-{FAD68E8D-833E-42D9-B9D3-09D659509306}" dt="2024-04-23T07:55:30.479" v="0"/>
          <ac:spMkLst>
            <pc:docMk/>
            <pc:sldMk cId="2557485077" sldId="259"/>
            <ac:spMk id="4" creationId="{159D1AEA-2C93-AE83-E03C-828D1B8A1131}"/>
          </ac:spMkLst>
        </pc:spChg>
      </pc:sldChg>
    </pc:docChg>
  </pc:docChgLst>
  <pc:docChgLst>
    <pc:chgData name="Rico Carranza, Eduardo" userId="9d0f903b-e606-4bb4-a116-37629e91a5d4" providerId="ADAL" clId="{F44833AB-72D3-4AC5-82DF-07F4148E28FB}"/>
    <pc:docChg chg="undo custSel addSld delSld modSld sldOrd">
      <pc:chgData name="Rico Carranza, Eduardo" userId="9d0f903b-e606-4bb4-a116-37629e91a5d4" providerId="ADAL" clId="{F44833AB-72D3-4AC5-82DF-07F4148E28FB}" dt="2024-04-23T09:01:31.947" v="778" actId="113"/>
      <pc:docMkLst>
        <pc:docMk/>
      </pc:docMkLst>
      <pc:sldChg chg="addSp delSp modSp mod">
        <pc:chgData name="Rico Carranza, Eduardo" userId="9d0f903b-e606-4bb4-a116-37629e91a5d4" providerId="ADAL" clId="{F44833AB-72D3-4AC5-82DF-07F4148E28FB}" dt="2024-04-23T08:33:22.125" v="625" actId="20577"/>
        <pc:sldMkLst>
          <pc:docMk/>
          <pc:sldMk cId="2552251103" sldId="257"/>
        </pc:sldMkLst>
        <pc:spChg chg="add mod">
          <ac:chgData name="Rico Carranza, Eduardo" userId="9d0f903b-e606-4bb4-a116-37629e91a5d4" providerId="ADAL" clId="{F44833AB-72D3-4AC5-82DF-07F4148E28FB}" dt="2024-04-23T08:33:22.125" v="625" actId="20577"/>
          <ac:spMkLst>
            <pc:docMk/>
            <pc:sldMk cId="2552251103" sldId="257"/>
            <ac:spMk id="2" creationId="{7B2539F4-D7E3-0AF7-678F-47932531FD13}"/>
          </ac:spMkLst>
        </pc:spChg>
        <pc:spChg chg="add mod">
          <ac:chgData name="Rico Carranza, Eduardo" userId="9d0f903b-e606-4bb4-a116-37629e91a5d4" providerId="ADAL" clId="{F44833AB-72D3-4AC5-82DF-07F4148E28FB}" dt="2024-04-23T08:13:12.868" v="282" actId="1076"/>
          <ac:spMkLst>
            <pc:docMk/>
            <pc:sldMk cId="2552251103" sldId="257"/>
            <ac:spMk id="4" creationId="{DB70D089-13BE-1778-9EF6-592E71E4CC47}"/>
          </ac:spMkLst>
        </pc:spChg>
        <pc:spChg chg="del mod">
          <ac:chgData name="Rico Carranza, Eduardo" userId="9d0f903b-e606-4bb4-a116-37629e91a5d4" providerId="ADAL" clId="{F44833AB-72D3-4AC5-82DF-07F4148E28FB}" dt="2024-04-23T08:12:52.353" v="258" actId="478"/>
          <ac:spMkLst>
            <pc:docMk/>
            <pc:sldMk cId="2552251103" sldId="257"/>
            <ac:spMk id="5" creationId="{902B4517-3A7C-5374-99A9-146D7A7C09FD}"/>
          </ac:spMkLst>
        </pc:spChg>
        <pc:spChg chg="del mod">
          <ac:chgData name="Rico Carranza, Eduardo" userId="9d0f903b-e606-4bb4-a116-37629e91a5d4" providerId="ADAL" clId="{F44833AB-72D3-4AC5-82DF-07F4148E28FB}" dt="2024-04-23T08:19:01.807" v="376" actId="478"/>
          <ac:spMkLst>
            <pc:docMk/>
            <pc:sldMk cId="2552251103" sldId="257"/>
            <ac:spMk id="7" creationId="{E738C042-541A-44EB-72E1-9DBB51A87AF7}"/>
          </ac:spMkLst>
        </pc:spChg>
        <pc:spChg chg="add mod">
          <ac:chgData name="Rico Carranza, Eduardo" userId="9d0f903b-e606-4bb4-a116-37629e91a5d4" providerId="ADAL" clId="{F44833AB-72D3-4AC5-82DF-07F4148E28FB}" dt="2024-04-23T08:19:15.038" v="380" actId="113"/>
          <ac:spMkLst>
            <pc:docMk/>
            <pc:sldMk cId="2552251103" sldId="257"/>
            <ac:spMk id="11" creationId="{E5DC3311-6310-47AA-4217-A10AF71F7600}"/>
          </ac:spMkLst>
        </pc:spChg>
        <pc:spChg chg="add mod">
          <ac:chgData name="Rico Carranza, Eduardo" userId="9d0f903b-e606-4bb4-a116-37629e91a5d4" providerId="ADAL" clId="{F44833AB-72D3-4AC5-82DF-07F4148E28FB}" dt="2024-04-23T08:32:44.067" v="609" actId="20577"/>
          <ac:spMkLst>
            <pc:docMk/>
            <pc:sldMk cId="2552251103" sldId="257"/>
            <ac:spMk id="12" creationId="{BB797A17-D591-9E5F-B290-5C2E10CCA064}"/>
          </ac:spMkLst>
        </pc:spChg>
        <pc:picChg chg="del">
          <ac:chgData name="Rico Carranza, Eduardo" userId="9d0f903b-e606-4bb4-a116-37629e91a5d4" providerId="ADAL" clId="{F44833AB-72D3-4AC5-82DF-07F4148E28FB}" dt="2024-04-23T08:12:07.602" v="231" actId="21"/>
          <ac:picMkLst>
            <pc:docMk/>
            <pc:sldMk cId="2552251103" sldId="257"/>
            <ac:picMk id="3" creationId="{0C4A4FE5-0D64-B5B8-1107-B8CC2FBD3A3D}"/>
          </ac:picMkLst>
        </pc:picChg>
        <pc:picChg chg="add mod">
          <ac:chgData name="Rico Carranza, Eduardo" userId="9d0f903b-e606-4bb4-a116-37629e91a5d4" providerId="ADAL" clId="{F44833AB-72D3-4AC5-82DF-07F4148E28FB}" dt="2024-04-23T08:12:16.100" v="237"/>
          <ac:picMkLst>
            <pc:docMk/>
            <pc:sldMk cId="2552251103" sldId="257"/>
            <ac:picMk id="6" creationId="{0C4A4FE5-0D64-B5B8-1107-B8CC2FBD3A3D}"/>
          </ac:picMkLst>
        </pc:picChg>
        <pc:cxnChg chg="add mod">
          <ac:chgData name="Rico Carranza, Eduardo" userId="9d0f903b-e606-4bb4-a116-37629e91a5d4" providerId="ADAL" clId="{F44833AB-72D3-4AC5-82DF-07F4148E28FB}" dt="2024-04-23T08:13:16.813" v="284" actId="14100"/>
          <ac:cxnSpMkLst>
            <pc:docMk/>
            <pc:sldMk cId="2552251103" sldId="257"/>
            <ac:cxnSpMk id="8" creationId="{C19293E2-F318-8D2E-4EC5-A2498D7D0D1C}"/>
          </ac:cxnSpMkLst>
        </pc:cxnChg>
      </pc:sldChg>
      <pc:sldChg chg="modSp del mod">
        <pc:chgData name="Rico Carranza, Eduardo" userId="9d0f903b-e606-4bb4-a116-37629e91a5d4" providerId="ADAL" clId="{F44833AB-72D3-4AC5-82DF-07F4148E28FB}" dt="2024-04-23T08:40:28.603" v="735" actId="47"/>
        <pc:sldMkLst>
          <pc:docMk/>
          <pc:sldMk cId="1559321096" sldId="258"/>
        </pc:sldMkLst>
        <pc:spChg chg="mod">
          <ac:chgData name="Rico Carranza, Eduardo" userId="9d0f903b-e606-4bb4-a116-37629e91a5d4" providerId="ADAL" clId="{F44833AB-72D3-4AC5-82DF-07F4148E28FB}" dt="2024-04-23T08:15:41.006" v="318" actId="113"/>
          <ac:spMkLst>
            <pc:docMk/>
            <pc:sldMk cId="1559321096" sldId="258"/>
            <ac:spMk id="5" creationId="{079D06D3-DACB-778C-84A9-8C2E0BFDC544}"/>
          </ac:spMkLst>
        </pc:spChg>
        <pc:spChg chg="mod">
          <ac:chgData name="Rico Carranza, Eduardo" userId="9d0f903b-e606-4bb4-a116-37629e91a5d4" providerId="ADAL" clId="{F44833AB-72D3-4AC5-82DF-07F4148E28FB}" dt="2024-04-23T08:15:46.236" v="320" actId="404"/>
          <ac:spMkLst>
            <pc:docMk/>
            <pc:sldMk cId="1559321096" sldId="258"/>
            <ac:spMk id="6" creationId="{0DBF5B72-3101-E1ED-CA81-6FF69EC0E0E4}"/>
          </ac:spMkLst>
        </pc:spChg>
      </pc:sldChg>
      <pc:sldChg chg="modSp del mod">
        <pc:chgData name="Rico Carranza, Eduardo" userId="9d0f903b-e606-4bb4-a116-37629e91a5d4" providerId="ADAL" clId="{F44833AB-72D3-4AC5-82DF-07F4148E28FB}" dt="2024-04-23T08:40:47.241" v="736" actId="47"/>
        <pc:sldMkLst>
          <pc:docMk/>
          <pc:sldMk cId="2557485077" sldId="259"/>
        </pc:sldMkLst>
        <pc:spChg chg="mod">
          <ac:chgData name="Rico Carranza, Eduardo" userId="9d0f903b-e606-4bb4-a116-37629e91a5d4" providerId="ADAL" clId="{F44833AB-72D3-4AC5-82DF-07F4148E28FB}" dt="2024-04-23T08:15:39.125" v="317" actId="404"/>
          <ac:spMkLst>
            <pc:docMk/>
            <pc:sldMk cId="2557485077" sldId="259"/>
            <ac:spMk id="5" creationId="{C5910858-640F-0C46-10B0-54998B0B9726}"/>
          </ac:spMkLst>
        </pc:spChg>
        <pc:spChg chg="mod">
          <ac:chgData name="Rico Carranza, Eduardo" userId="9d0f903b-e606-4bb4-a116-37629e91a5d4" providerId="ADAL" clId="{F44833AB-72D3-4AC5-82DF-07F4148E28FB}" dt="2024-04-23T08:15:36.711" v="316" actId="113"/>
          <ac:spMkLst>
            <pc:docMk/>
            <pc:sldMk cId="2557485077" sldId="259"/>
            <ac:spMk id="6" creationId="{A51031D5-EF24-61C3-42E5-04BD3AD3AF62}"/>
          </ac:spMkLst>
        </pc:spChg>
      </pc:sldChg>
      <pc:sldChg chg="addSp modSp mod modAnim">
        <pc:chgData name="Rico Carranza, Eduardo" userId="9d0f903b-e606-4bb4-a116-37629e91a5d4" providerId="ADAL" clId="{F44833AB-72D3-4AC5-82DF-07F4148E28FB}" dt="2024-04-23T08:15:25.942" v="313" actId="113"/>
        <pc:sldMkLst>
          <pc:docMk/>
          <pc:sldMk cId="637848817" sldId="261"/>
        </pc:sldMkLst>
        <pc:spChg chg="mod">
          <ac:chgData name="Rico Carranza, Eduardo" userId="9d0f903b-e606-4bb4-a116-37629e91a5d4" providerId="ADAL" clId="{F44833AB-72D3-4AC5-82DF-07F4148E28FB}" dt="2024-04-23T08:05:39.701" v="135" actId="14100"/>
          <ac:spMkLst>
            <pc:docMk/>
            <pc:sldMk cId="637848817" sldId="261"/>
            <ac:spMk id="5" creationId="{923BC207-29A6-BBA0-A507-59AAA4266D1D}"/>
          </ac:spMkLst>
        </pc:spChg>
        <pc:spChg chg="mod">
          <ac:chgData name="Rico Carranza, Eduardo" userId="9d0f903b-e606-4bb4-a116-37629e91a5d4" providerId="ADAL" clId="{F44833AB-72D3-4AC5-82DF-07F4148E28FB}" dt="2024-04-23T08:06:21.453" v="166" actId="14100"/>
          <ac:spMkLst>
            <pc:docMk/>
            <pc:sldMk cId="637848817" sldId="261"/>
            <ac:spMk id="6" creationId="{36A9BD6C-FF25-1B22-D82E-63926E0C2666}"/>
          </ac:spMkLst>
        </pc:spChg>
        <pc:spChg chg="mod">
          <ac:chgData name="Rico Carranza, Eduardo" userId="9d0f903b-e606-4bb4-a116-37629e91a5d4" providerId="ADAL" clId="{F44833AB-72D3-4AC5-82DF-07F4148E28FB}" dt="2024-04-23T08:15:23.292" v="312" actId="404"/>
          <ac:spMkLst>
            <pc:docMk/>
            <pc:sldMk cId="637848817" sldId="261"/>
            <ac:spMk id="8" creationId="{37880B48-E38B-10F8-A38C-3A883A5FB6C5}"/>
          </ac:spMkLst>
        </pc:spChg>
        <pc:spChg chg="mod">
          <ac:chgData name="Rico Carranza, Eduardo" userId="9d0f903b-e606-4bb4-a116-37629e91a5d4" providerId="ADAL" clId="{F44833AB-72D3-4AC5-82DF-07F4148E28FB}" dt="2024-04-23T08:15:25.942" v="313" actId="113"/>
          <ac:spMkLst>
            <pc:docMk/>
            <pc:sldMk cId="637848817" sldId="261"/>
            <ac:spMk id="9" creationId="{AE685790-88BA-7319-36DC-9AE599198AF7}"/>
          </ac:spMkLst>
        </pc:spChg>
        <pc:spChg chg="mod">
          <ac:chgData name="Rico Carranza, Eduardo" userId="9d0f903b-e606-4bb4-a116-37629e91a5d4" providerId="ADAL" clId="{F44833AB-72D3-4AC5-82DF-07F4148E28FB}" dt="2024-04-23T08:06:40.583" v="169" actId="14100"/>
          <ac:spMkLst>
            <pc:docMk/>
            <pc:sldMk cId="637848817" sldId="261"/>
            <ac:spMk id="11" creationId="{E7B60129-424F-13C5-67F0-4ACC9D7C5F87}"/>
          </ac:spMkLst>
        </pc:spChg>
        <pc:spChg chg="mod">
          <ac:chgData name="Rico Carranza, Eduardo" userId="9d0f903b-e606-4bb4-a116-37629e91a5d4" providerId="ADAL" clId="{F44833AB-72D3-4AC5-82DF-07F4148E28FB}" dt="2024-04-23T08:06:03.951" v="143" actId="1076"/>
          <ac:spMkLst>
            <pc:docMk/>
            <pc:sldMk cId="637848817" sldId="261"/>
            <ac:spMk id="12" creationId="{2021408C-442D-9DFA-CA3C-B91C20BDB943}"/>
          </ac:spMkLst>
        </pc:spChg>
        <pc:spChg chg="mod">
          <ac:chgData name="Rico Carranza, Eduardo" userId="9d0f903b-e606-4bb4-a116-37629e91a5d4" providerId="ADAL" clId="{F44833AB-72D3-4AC5-82DF-07F4148E28FB}" dt="2024-04-23T08:04:56.214" v="126" actId="1076"/>
          <ac:spMkLst>
            <pc:docMk/>
            <pc:sldMk cId="637848817" sldId="261"/>
            <ac:spMk id="13" creationId="{34B8BF4E-68B2-95D3-1733-9B0D1A5FC441}"/>
          </ac:spMkLst>
        </pc:spChg>
        <pc:grpChg chg="add mod">
          <ac:chgData name="Rico Carranza, Eduardo" userId="9d0f903b-e606-4bb4-a116-37629e91a5d4" providerId="ADAL" clId="{F44833AB-72D3-4AC5-82DF-07F4148E28FB}" dt="2024-04-23T08:05:27.003" v="131" actId="571"/>
          <ac:grpSpMkLst>
            <pc:docMk/>
            <pc:sldMk cId="637848817" sldId="261"/>
            <ac:grpSpMk id="4" creationId="{33291657-87FD-DA10-9923-015C5EF9D07A}"/>
          </ac:grpSpMkLst>
        </pc:grpChg>
      </pc:sldChg>
      <pc:sldChg chg="addSp delSp modSp mod ord">
        <pc:chgData name="Rico Carranza, Eduardo" userId="9d0f903b-e606-4bb4-a116-37629e91a5d4" providerId="ADAL" clId="{F44833AB-72D3-4AC5-82DF-07F4148E28FB}" dt="2024-04-23T08:39:44.166" v="733"/>
        <pc:sldMkLst>
          <pc:docMk/>
          <pc:sldMk cId="1658338747" sldId="262"/>
        </pc:sldMkLst>
        <pc:spChg chg="del">
          <ac:chgData name="Rico Carranza, Eduardo" userId="9d0f903b-e606-4bb4-a116-37629e91a5d4" providerId="ADAL" clId="{F44833AB-72D3-4AC5-82DF-07F4148E28FB}" dt="2024-04-23T08:19:40.130" v="392" actId="478"/>
          <ac:spMkLst>
            <pc:docMk/>
            <pc:sldMk cId="1658338747" sldId="262"/>
            <ac:spMk id="2" creationId="{04EFCAC5-72C2-0D52-DC21-F9EBF5EBE7F6}"/>
          </ac:spMkLst>
        </pc:spChg>
        <pc:spChg chg="add del mod">
          <ac:chgData name="Rico Carranza, Eduardo" userId="9d0f903b-e606-4bb4-a116-37629e91a5d4" providerId="ADAL" clId="{F44833AB-72D3-4AC5-82DF-07F4148E28FB}" dt="2024-04-23T08:19:42.530" v="394" actId="478"/>
          <ac:spMkLst>
            <pc:docMk/>
            <pc:sldMk cId="1658338747" sldId="262"/>
            <ac:spMk id="4" creationId="{AC099B71-256B-82B3-DBEE-C541738FCE94}"/>
          </ac:spMkLst>
        </pc:spChg>
        <pc:spChg chg="del">
          <ac:chgData name="Rico Carranza, Eduardo" userId="9d0f903b-e606-4bb4-a116-37629e91a5d4" providerId="ADAL" clId="{F44833AB-72D3-4AC5-82DF-07F4148E28FB}" dt="2024-04-23T08:37:33.142" v="681" actId="478"/>
          <ac:spMkLst>
            <pc:docMk/>
            <pc:sldMk cId="1658338747" sldId="262"/>
            <ac:spMk id="6" creationId="{4C1C6325-9366-A729-7AB8-26749788CB35}"/>
          </ac:spMkLst>
        </pc:spChg>
        <pc:spChg chg="add mod">
          <ac:chgData name="Rico Carranza, Eduardo" userId="9d0f903b-e606-4bb4-a116-37629e91a5d4" providerId="ADAL" clId="{F44833AB-72D3-4AC5-82DF-07F4148E28FB}" dt="2024-04-23T08:19:40.500" v="393"/>
          <ac:spMkLst>
            <pc:docMk/>
            <pc:sldMk cId="1658338747" sldId="262"/>
            <ac:spMk id="7" creationId="{66C63F83-7ED1-568A-0521-CD819B69BE18}"/>
          </ac:spMkLst>
        </pc:spChg>
        <pc:spChg chg="add mod">
          <ac:chgData name="Rico Carranza, Eduardo" userId="9d0f903b-e606-4bb4-a116-37629e91a5d4" providerId="ADAL" clId="{F44833AB-72D3-4AC5-82DF-07F4148E28FB}" dt="2024-04-23T08:37:08.617" v="651"/>
          <ac:spMkLst>
            <pc:docMk/>
            <pc:sldMk cId="1658338747" sldId="262"/>
            <ac:spMk id="8" creationId="{DDB82212-D3D8-BF32-AF9B-1823B3841E44}"/>
          </ac:spMkLst>
        </pc:spChg>
        <pc:spChg chg="add mod">
          <ac:chgData name="Rico Carranza, Eduardo" userId="9d0f903b-e606-4bb4-a116-37629e91a5d4" providerId="ADAL" clId="{F44833AB-72D3-4AC5-82DF-07F4148E28FB}" dt="2024-04-23T08:37:08.617" v="651"/>
          <ac:spMkLst>
            <pc:docMk/>
            <pc:sldMk cId="1658338747" sldId="262"/>
            <ac:spMk id="9" creationId="{C88DA8A8-BB03-7AD9-C984-4B2BDE6AB2A3}"/>
          </ac:spMkLst>
        </pc:spChg>
        <pc:spChg chg="add mod">
          <ac:chgData name="Rico Carranza, Eduardo" userId="9d0f903b-e606-4bb4-a116-37629e91a5d4" providerId="ADAL" clId="{F44833AB-72D3-4AC5-82DF-07F4148E28FB}" dt="2024-04-23T08:37:20.579" v="678" actId="20577"/>
          <ac:spMkLst>
            <pc:docMk/>
            <pc:sldMk cId="1658338747" sldId="262"/>
            <ac:spMk id="10" creationId="{288A80BE-4FF8-3DB7-7262-BC562191655D}"/>
          </ac:spMkLst>
        </pc:spChg>
        <pc:spChg chg="add mod">
          <ac:chgData name="Rico Carranza, Eduardo" userId="9d0f903b-e606-4bb4-a116-37629e91a5d4" providerId="ADAL" clId="{F44833AB-72D3-4AC5-82DF-07F4148E28FB}" dt="2024-04-23T08:39:24.971" v="731" actId="6549"/>
          <ac:spMkLst>
            <pc:docMk/>
            <pc:sldMk cId="1658338747" sldId="262"/>
            <ac:spMk id="11" creationId="{11CB0FCF-B086-16FA-0729-48F09CC8AE3E}"/>
          </ac:spMkLst>
        </pc:spChg>
        <pc:spChg chg="add mod">
          <ac:chgData name="Rico Carranza, Eduardo" userId="9d0f903b-e606-4bb4-a116-37629e91a5d4" providerId="ADAL" clId="{F44833AB-72D3-4AC5-82DF-07F4148E28FB}" dt="2024-04-23T08:39:44.166" v="733"/>
          <ac:spMkLst>
            <pc:docMk/>
            <pc:sldMk cId="1658338747" sldId="262"/>
            <ac:spMk id="13" creationId="{EA88D10E-A27E-D087-0F78-07022BE0401A}"/>
          </ac:spMkLst>
        </pc:spChg>
        <pc:picChg chg="del mod modCrop">
          <ac:chgData name="Rico Carranza, Eduardo" userId="9d0f903b-e606-4bb4-a116-37629e91a5d4" providerId="ADAL" clId="{F44833AB-72D3-4AC5-82DF-07F4148E28FB}" dt="2024-04-23T08:37:51.097" v="685" actId="21"/>
          <ac:picMkLst>
            <pc:docMk/>
            <pc:sldMk cId="1658338747" sldId="262"/>
            <ac:picMk id="5" creationId="{FBE1F4E4-203A-9EC7-2678-6A275B10A0B7}"/>
          </ac:picMkLst>
        </pc:picChg>
        <pc:picChg chg="add mod">
          <ac:chgData name="Rico Carranza, Eduardo" userId="9d0f903b-e606-4bb4-a116-37629e91a5d4" providerId="ADAL" clId="{F44833AB-72D3-4AC5-82DF-07F4148E28FB}" dt="2024-04-23T08:38:00.760" v="691"/>
          <ac:picMkLst>
            <pc:docMk/>
            <pc:sldMk cId="1658338747" sldId="262"/>
            <ac:picMk id="12" creationId="{FBE1F4E4-203A-9EC7-2678-6A275B10A0B7}"/>
          </ac:picMkLst>
        </pc:picChg>
        <pc:cxnChg chg="add mod">
          <ac:chgData name="Rico Carranza, Eduardo" userId="9d0f903b-e606-4bb4-a116-37629e91a5d4" providerId="ADAL" clId="{F44833AB-72D3-4AC5-82DF-07F4148E28FB}" dt="2024-04-23T08:39:44.166" v="733"/>
          <ac:cxnSpMkLst>
            <pc:docMk/>
            <pc:sldMk cId="1658338747" sldId="262"/>
            <ac:cxnSpMk id="14" creationId="{DE4820CA-8D4B-A71F-45E8-8B989C502C01}"/>
          </ac:cxnSpMkLst>
        </pc:cxnChg>
      </pc:sldChg>
      <pc:sldChg chg="modSp mod">
        <pc:chgData name="Rico Carranza, Eduardo" userId="9d0f903b-e606-4bb4-a116-37629e91a5d4" providerId="ADAL" clId="{F44833AB-72D3-4AC5-82DF-07F4148E28FB}" dt="2024-04-23T08:15:13.773" v="308" actId="404"/>
        <pc:sldMkLst>
          <pc:docMk/>
          <pc:sldMk cId="207080677" sldId="264"/>
        </pc:sldMkLst>
        <pc:spChg chg="mod">
          <ac:chgData name="Rico Carranza, Eduardo" userId="9d0f903b-e606-4bb4-a116-37629e91a5d4" providerId="ADAL" clId="{F44833AB-72D3-4AC5-82DF-07F4148E28FB}" dt="2024-04-23T08:15:13.773" v="308" actId="404"/>
          <ac:spMkLst>
            <pc:docMk/>
            <pc:sldMk cId="207080677" sldId="264"/>
            <ac:spMk id="6" creationId="{D7AB0008-5316-FCC3-450A-7D228551E64F}"/>
          </ac:spMkLst>
        </pc:spChg>
        <pc:spChg chg="mod">
          <ac:chgData name="Rico Carranza, Eduardo" userId="9d0f903b-e606-4bb4-a116-37629e91a5d4" providerId="ADAL" clId="{F44833AB-72D3-4AC5-82DF-07F4148E28FB}" dt="2024-04-23T08:08:20.962" v="189" actId="313"/>
          <ac:spMkLst>
            <pc:docMk/>
            <pc:sldMk cId="207080677" sldId="264"/>
            <ac:spMk id="7" creationId="{1D642BE7-B85B-2DEE-D6B1-E7E4142D1C11}"/>
          </ac:spMkLst>
        </pc:spChg>
        <pc:spChg chg="mod">
          <ac:chgData name="Rico Carranza, Eduardo" userId="9d0f903b-e606-4bb4-a116-37629e91a5d4" providerId="ADAL" clId="{F44833AB-72D3-4AC5-82DF-07F4148E28FB}" dt="2024-04-23T08:07:18.533" v="177" actId="14100"/>
          <ac:spMkLst>
            <pc:docMk/>
            <pc:sldMk cId="207080677" sldId="264"/>
            <ac:spMk id="9" creationId="{D963B421-6EFF-3CE6-A37E-86DD3EA97BBA}"/>
          </ac:spMkLst>
        </pc:spChg>
        <pc:spChg chg="mod">
          <ac:chgData name="Rico Carranza, Eduardo" userId="9d0f903b-e606-4bb4-a116-37629e91a5d4" providerId="ADAL" clId="{F44833AB-72D3-4AC5-82DF-07F4148E28FB}" dt="2024-04-23T08:07:23.661" v="178" actId="1076"/>
          <ac:spMkLst>
            <pc:docMk/>
            <pc:sldMk cId="207080677" sldId="264"/>
            <ac:spMk id="10" creationId="{C38A3674-B027-29BF-6668-155327006627}"/>
          </ac:spMkLst>
        </pc:spChg>
        <pc:spChg chg="mod">
          <ac:chgData name="Rico Carranza, Eduardo" userId="9d0f903b-e606-4bb4-a116-37629e91a5d4" providerId="ADAL" clId="{F44833AB-72D3-4AC5-82DF-07F4148E28FB}" dt="2024-04-23T08:15:01.931" v="306" actId="113"/>
          <ac:spMkLst>
            <pc:docMk/>
            <pc:sldMk cId="207080677" sldId="264"/>
            <ac:spMk id="11" creationId="{67E3B5BF-55B6-EF72-8BC9-55EDC3BD0813}"/>
          </ac:spMkLst>
        </pc:spChg>
      </pc:sldChg>
      <pc:sldChg chg="add del">
        <pc:chgData name="Rico Carranza, Eduardo" userId="9d0f903b-e606-4bb4-a116-37629e91a5d4" providerId="ADAL" clId="{F44833AB-72D3-4AC5-82DF-07F4148E28FB}" dt="2024-04-23T08:02:59.303" v="26" actId="47"/>
        <pc:sldMkLst>
          <pc:docMk/>
          <pc:sldMk cId="507920965" sldId="273"/>
        </pc:sldMkLst>
      </pc:sldChg>
      <pc:sldChg chg="modSp mod">
        <pc:chgData name="Rico Carranza, Eduardo" userId="9d0f903b-e606-4bb4-a116-37629e91a5d4" providerId="ADAL" clId="{F44833AB-72D3-4AC5-82DF-07F4148E28FB}" dt="2024-04-23T08:19:07.759" v="378" actId="113"/>
        <pc:sldMkLst>
          <pc:docMk/>
          <pc:sldMk cId="3368679852" sldId="280"/>
        </pc:sldMkLst>
        <pc:spChg chg="mod">
          <ac:chgData name="Rico Carranza, Eduardo" userId="9d0f903b-e606-4bb4-a116-37629e91a5d4" providerId="ADAL" clId="{F44833AB-72D3-4AC5-82DF-07F4148E28FB}" dt="2024-04-23T08:19:07.759" v="378" actId="113"/>
          <ac:spMkLst>
            <pc:docMk/>
            <pc:sldMk cId="3368679852" sldId="280"/>
            <ac:spMk id="3" creationId="{9E4C99AA-D0DC-69DB-D538-39840617FEE6}"/>
          </ac:spMkLst>
        </pc:spChg>
      </pc:sldChg>
      <pc:sldChg chg="addSp delSp modSp mod">
        <pc:chgData name="Rico Carranza, Eduardo" userId="9d0f903b-e606-4bb4-a116-37629e91a5d4" providerId="ADAL" clId="{F44833AB-72D3-4AC5-82DF-07F4148E28FB}" dt="2024-04-23T08:18:09.469" v="342" actId="478"/>
        <pc:sldMkLst>
          <pc:docMk/>
          <pc:sldMk cId="3811017262" sldId="284"/>
        </pc:sldMkLst>
        <pc:spChg chg="add del mod">
          <ac:chgData name="Rico Carranza, Eduardo" userId="9d0f903b-e606-4bb4-a116-37629e91a5d4" providerId="ADAL" clId="{F44833AB-72D3-4AC5-82DF-07F4148E28FB}" dt="2024-04-23T08:18:07.226" v="341" actId="478"/>
          <ac:spMkLst>
            <pc:docMk/>
            <pc:sldMk cId="3811017262" sldId="284"/>
            <ac:spMk id="2" creationId="{2654B319-A91D-D750-762A-37DE6F3074FD}"/>
          </ac:spMkLst>
        </pc:spChg>
        <pc:spChg chg="add mod">
          <ac:chgData name="Rico Carranza, Eduardo" userId="9d0f903b-e606-4bb4-a116-37629e91a5d4" providerId="ADAL" clId="{F44833AB-72D3-4AC5-82DF-07F4148E28FB}" dt="2024-04-23T08:17:29.431" v="330"/>
          <ac:spMkLst>
            <pc:docMk/>
            <pc:sldMk cId="3811017262" sldId="284"/>
            <ac:spMk id="5" creationId="{E4624025-EA8F-FBE0-6174-DC9A6BCEF981}"/>
          </ac:spMkLst>
        </pc:spChg>
        <pc:spChg chg="add del mod">
          <ac:chgData name="Rico Carranza, Eduardo" userId="9d0f903b-e606-4bb4-a116-37629e91a5d4" providerId="ADAL" clId="{F44833AB-72D3-4AC5-82DF-07F4148E28FB}" dt="2024-04-23T08:17:29.032" v="329" actId="478"/>
          <ac:spMkLst>
            <pc:docMk/>
            <pc:sldMk cId="3811017262" sldId="284"/>
            <ac:spMk id="7" creationId="{AC420B95-CA49-D2BF-AC81-8622D02C4C3F}"/>
          </ac:spMkLst>
        </pc:spChg>
        <pc:spChg chg="add mod">
          <ac:chgData name="Rico Carranza, Eduardo" userId="9d0f903b-e606-4bb4-a116-37629e91a5d4" providerId="ADAL" clId="{F44833AB-72D3-4AC5-82DF-07F4148E28FB}" dt="2024-04-23T08:17:40.387" v="333"/>
          <ac:spMkLst>
            <pc:docMk/>
            <pc:sldMk cId="3811017262" sldId="284"/>
            <ac:spMk id="8" creationId="{E48D7ECC-06C5-5C42-FD89-819017C4C795}"/>
          </ac:spMkLst>
        </pc:spChg>
        <pc:spChg chg="add mod">
          <ac:chgData name="Rico Carranza, Eduardo" userId="9d0f903b-e606-4bb4-a116-37629e91a5d4" providerId="ADAL" clId="{F44833AB-72D3-4AC5-82DF-07F4148E28FB}" dt="2024-04-23T08:18:05.103" v="340"/>
          <ac:spMkLst>
            <pc:docMk/>
            <pc:sldMk cId="3811017262" sldId="284"/>
            <ac:spMk id="9" creationId="{7EFD5DCE-FA8C-51C3-345A-D662E9D79F2B}"/>
          </ac:spMkLst>
        </pc:spChg>
        <pc:spChg chg="add del mod">
          <ac:chgData name="Rico Carranza, Eduardo" userId="9d0f903b-e606-4bb4-a116-37629e91a5d4" providerId="ADAL" clId="{F44833AB-72D3-4AC5-82DF-07F4148E28FB}" dt="2024-04-23T08:18:09.469" v="342" actId="478"/>
          <ac:spMkLst>
            <pc:docMk/>
            <pc:sldMk cId="3811017262" sldId="284"/>
            <ac:spMk id="15" creationId="{8EC8CE92-6346-969A-8C84-E3A4D0FD2398}"/>
          </ac:spMkLst>
        </pc:spChg>
        <pc:spChg chg="mod">
          <ac:chgData name="Rico Carranza, Eduardo" userId="9d0f903b-e606-4bb4-a116-37629e91a5d4" providerId="ADAL" clId="{F44833AB-72D3-4AC5-82DF-07F4148E28FB}" dt="2024-04-23T08:17:55.668" v="338" actId="1076"/>
          <ac:spMkLst>
            <pc:docMk/>
            <pc:sldMk cId="3811017262" sldId="284"/>
            <ac:spMk id="232" creationId="{0FCA5262-CD28-1358-DAE1-3CAB40417E31}"/>
          </ac:spMkLst>
        </pc:spChg>
      </pc:sldChg>
      <pc:sldChg chg="addSp modSp mod">
        <pc:chgData name="Rico Carranza, Eduardo" userId="9d0f903b-e606-4bb4-a116-37629e91a5d4" providerId="ADAL" clId="{F44833AB-72D3-4AC5-82DF-07F4148E28FB}" dt="2024-04-23T08:20:03.509" v="418" actId="20577"/>
        <pc:sldMkLst>
          <pc:docMk/>
          <pc:sldMk cId="2860408572" sldId="352"/>
        </pc:sldMkLst>
        <pc:spChg chg="add mod">
          <ac:chgData name="Rico Carranza, Eduardo" userId="9d0f903b-e606-4bb4-a116-37629e91a5d4" providerId="ADAL" clId="{F44833AB-72D3-4AC5-82DF-07F4148E28FB}" dt="2024-04-23T08:20:03.509" v="418" actId="20577"/>
          <ac:spMkLst>
            <pc:docMk/>
            <pc:sldMk cId="2860408572" sldId="352"/>
            <ac:spMk id="2" creationId="{82AA8E38-6AAB-F3EA-1656-E708FB348854}"/>
          </ac:spMkLst>
        </pc:spChg>
        <pc:spChg chg="mod">
          <ac:chgData name="Rico Carranza, Eduardo" userId="9d0f903b-e606-4bb4-a116-37629e91a5d4" providerId="ADAL" clId="{F44833AB-72D3-4AC5-82DF-07F4148E28FB}" dt="2024-04-23T08:19:13.079" v="379" actId="113"/>
          <ac:spMkLst>
            <pc:docMk/>
            <pc:sldMk cId="2860408572" sldId="352"/>
            <ac:spMk id="3" creationId="{D63503D7-E6D8-83EF-C17E-ED4DE62DB276}"/>
          </ac:spMkLst>
        </pc:spChg>
      </pc:sldChg>
      <pc:sldChg chg="addSp delSp modSp mod">
        <pc:chgData name="Rico Carranza, Eduardo" userId="9d0f903b-e606-4bb4-a116-37629e91a5d4" providerId="ADAL" clId="{F44833AB-72D3-4AC5-82DF-07F4148E28FB}" dt="2024-04-23T08:20:07.932" v="420"/>
        <pc:sldMkLst>
          <pc:docMk/>
          <pc:sldMk cId="1054712937" sldId="354"/>
        </pc:sldMkLst>
        <pc:spChg chg="mod">
          <ac:chgData name="Rico Carranza, Eduardo" userId="9d0f903b-e606-4bb4-a116-37629e91a5d4" providerId="ADAL" clId="{F44833AB-72D3-4AC5-82DF-07F4148E28FB}" dt="2024-04-23T08:19:17.774" v="381" actId="113"/>
          <ac:spMkLst>
            <pc:docMk/>
            <pc:sldMk cId="1054712937" sldId="354"/>
            <ac:spMk id="2" creationId="{4987C0CF-C09E-E08C-81C6-BD4657E88928}"/>
          </ac:spMkLst>
        </pc:spChg>
        <pc:spChg chg="add del mod">
          <ac:chgData name="Rico Carranza, Eduardo" userId="9d0f903b-e606-4bb4-a116-37629e91a5d4" providerId="ADAL" clId="{F44833AB-72D3-4AC5-82DF-07F4148E28FB}" dt="2024-04-23T08:20:07.641" v="419" actId="478"/>
          <ac:spMkLst>
            <pc:docMk/>
            <pc:sldMk cId="1054712937" sldId="354"/>
            <ac:spMk id="9" creationId="{E68244A2-A8C0-BCC2-E742-867F39877003}"/>
          </ac:spMkLst>
        </pc:spChg>
        <pc:spChg chg="add mod">
          <ac:chgData name="Rico Carranza, Eduardo" userId="9d0f903b-e606-4bb4-a116-37629e91a5d4" providerId="ADAL" clId="{F44833AB-72D3-4AC5-82DF-07F4148E28FB}" dt="2024-04-23T08:20:07.932" v="420"/>
          <ac:spMkLst>
            <pc:docMk/>
            <pc:sldMk cId="1054712937" sldId="354"/>
            <ac:spMk id="12" creationId="{A2B1C588-0146-EC78-125C-78368CD1A917}"/>
          </ac:spMkLst>
        </pc:spChg>
      </pc:sldChg>
      <pc:sldChg chg="addSp delSp modSp mod ord">
        <pc:chgData name="Rico Carranza, Eduardo" userId="9d0f903b-e606-4bb4-a116-37629e91a5d4" providerId="ADAL" clId="{F44833AB-72D3-4AC5-82DF-07F4148E28FB}" dt="2024-04-23T08:36:53.876" v="650"/>
        <pc:sldMkLst>
          <pc:docMk/>
          <pc:sldMk cId="1693730122" sldId="388"/>
        </pc:sldMkLst>
        <pc:spChg chg="del">
          <ac:chgData name="Rico Carranza, Eduardo" userId="9d0f903b-e606-4bb4-a116-37629e91a5d4" providerId="ADAL" clId="{F44833AB-72D3-4AC5-82DF-07F4148E28FB}" dt="2024-04-23T08:19:34.346" v="389" actId="478"/>
          <ac:spMkLst>
            <pc:docMk/>
            <pc:sldMk cId="1693730122" sldId="388"/>
            <ac:spMk id="2" creationId="{D4D248DE-12CC-211F-553B-13CD536E41B2}"/>
          </ac:spMkLst>
        </pc:spChg>
        <pc:spChg chg="mod">
          <ac:chgData name="Rico Carranza, Eduardo" userId="9d0f903b-e606-4bb4-a116-37629e91a5d4" providerId="ADAL" clId="{F44833AB-72D3-4AC5-82DF-07F4148E28FB}" dt="2024-04-23T08:34:10.739" v="642" actId="14100"/>
          <ac:spMkLst>
            <pc:docMk/>
            <pc:sldMk cId="1693730122" sldId="388"/>
            <ac:spMk id="7" creationId="{C8FF01A4-998B-2090-F4BD-FB58E0517F04}"/>
          </ac:spMkLst>
        </pc:spChg>
        <pc:spChg chg="del">
          <ac:chgData name="Rico Carranza, Eduardo" userId="9d0f903b-e606-4bb4-a116-37629e91a5d4" providerId="ADAL" clId="{F44833AB-72D3-4AC5-82DF-07F4148E28FB}" dt="2024-04-23T08:34:05.833" v="641" actId="478"/>
          <ac:spMkLst>
            <pc:docMk/>
            <pc:sldMk cId="1693730122" sldId="388"/>
            <ac:spMk id="8" creationId="{2CF1EEED-352A-38EC-159C-6B9C0F530BF1}"/>
          </ac:spMkLst>
        </pc:spChg>
        <pc:spChg chg="add del mod">
          <ac:chgData name="Rico Carranza, Eduardo" userId="9d0f903b-e606-4bb4-a116-37629e91a5d4" providerId="ADAL" clId="{F44833AB-72D3-4AC5-82DF-07F4148E28FB}" dt="2024-04-23T08:19:36.819" v="391" actId="478"/>
          <ac:spMkLst>
            <pc:docMk/>
            <pc:sldMk cId="1693730122" sldId="388"/>
            <ac:spMk id="10" creationId="{6D8077D0-6B16-BE2D-157A-A1F04F8BA435}"/>
          </ac:spMkLst>
        </pc:spChg>
        <pc:spChg chg="add mod">
          <ac:chgData name="Rico Carranza, Eduardo" userId="9d0f903b-e606-4bb4-a116-37629e91a5d4" providerId="ADAL" clId="{F44833AB-72D3-4AC5-82DF-07F4148E28FB}" dt="2024-04-23T08:19:34.608" v="390"/>
          <ac:spMkLst>
            <pc:docMk/>
            <pc:sldMk cId="1693730122" sldId="388"/>
            <ac:spMk id="11" creationId="{6D5CA05A-8B17-B69B-E4A8-184B6EE3F4D8}"/>
          </ac:spMkLst>
        </pc:spChg>
        <pc:spChg chg="add mod">
          <ac:chgData name="Rico Carranza, Eduardo" userId="9d0f903b-e606-4bb4-a116-37629e91a5d4" providerId="ADAL" clId="{F44833AB-72D3-4AC5-82DF-07F4148E28FB}" dt="2024-04-23T08:33:31.790" v="629" actId="20577"/>
          <ac:spMkLst>
            <pc:docMk/>
            <pc:sldMk cId="1693730122" sldId="388"/>
            <ac:spMk id="12" creationId="{5075A496-9851-8F00-F6C3-91CD92516C24}"/>
          </ac:spMkLst>
        </pc:spChg>
        <pc:spChg chg="add mod">
          <ac:chgData name="Rico Carranza, Eduardo" userId="9d0f903b-e606-4bb4-a116-37629e91a5d4" providerId="ADAL" clId="{F44833AB-72D3-4AC5-82DF-07F4148E28FB}" dt="2024-04-23T08:36:53.876" v="650"/>
          <ac:spMkLst>
            <pc:docMk/>
            <pc:sldMk cId="1693730122" sldId="388"/>
            <ac:spMk id="13" creationId="{34F9423B-FB2F-C80B-12D5-562E90E30D24}"/>
          </ac:spMkLst>
        </pc:spChg>
        <pc:picChg chg="add mod">
          <ac:chgData name="Rico Carranza, Eduardo" userId="9d0f903b-e606-4bb4-a116-37629e91a5d4" providerId="ADAL" clId="{F44833AB-72D3-4AC5-82DF-07F4148E28FB}" dt="2024-04-23T08:32:36.939" v="601" actId="1076"/>
          <ac:picMkLst>
            <pc:docMk/>
            <pc:sldMk cId="1693730122" sldId="388"/>
            <ac:picMk id="4" creationId="{ADE6E884-C71F-98B3-E11F-A0F8AC065187}"/>
          </ac:picMkLst>
        </pc:picChg>
        <pc:picChg chg="del">
          <ac:chgData name="Rico Carranza, Eduardo" userId="9d0f903b-e606-4bb4-a116-37629e91a5d4" providerId="ADAL" clId="{F44833AB-72D3-4AC5-82DF-07F4148E28FB}" dt="2024-04-23T08:09:55.274" v="228" actId="478"/>
          <ac:picMkLst>
            <pc:docMk/>
            <pc:sldMk cId="1693730122" sldId="388"/>
            <ac:picMk id="5" creationId="{DC746C08-6AAD-C423-F115-DD1BBDB578D5}"/>
          </ac:picMkLst>
        </pc:picChg>
        <pc:picChg chg="add del mod">
          <ac:chgData name="Rico Carranza, Eduardo" userId="9d0f903b-e606-4bb4-a116-37629e91a5d4" providerId="ADAL" clId="{F44833AB-72D3-4AC5-82DF-07F4148E28FB}" dt="2024-04-23T08:12:14.752" v="236" actId="21"/>
          <ac:picMkLst>
            <pc:docMk/>
            <pc:sldMk cId="1693730122" sldId="388"/>
            <ac:picMk id="6" creationId="{0C4A4FE5-0D64-B5B8-1107-B8CC2FBD3A3D}"/>
          </ac:picMkLst>
        </pc:picChg>
        <pc:cxnChg chg="add mod">
          <ac:chgData name="Rico Carranza, Eduardo" userId="9d0f903b-e606-4bb4-a116-37629e91a5d4" providerId="ADAL" clId="{F44833AB-72D3-4AC5-82DF-07F4148E28FB}" dt="2024-04-23T08:36:45.874" v="647"/>
          <ac:cxnSpMkLst>
            <pc:docMk/>
            <pc:sldMk cId="1693730122" sldId="388"/>
            <ac:cxnSpMk id="14" creationId="{6C87F2D6-E08C-5418-9E25-381F17F98724}"/>
          </ac:cxnSpMkLst>
        </pc:cxnChg>
      </pc:sldChg>
      <pc:sldChg chg="modSp mod">
        <pc:chgData name="Rico Carranza, Eduardo" userId="9d0f903b-e606-4bb4-a116-37629e91a5d4" providerId="ADAL" clId="{F44833AB-72D3-4AC5-82DF-07F4148E28FB}" dt="2024-04-23T09:01:27.185" v="777" actId="113"/>
        <pc:sldMkLst>
          <pc:docMk/>
          <pc:sldMk cId="613029627" sldId="390"/>
        </pc:sldMkLst>
        <pc:spChg chg="mod">
          <ac:chgData name="Rico Carranza, Eduardo" userId="9d0f903b-e606-4bb4-a116-37629e91a5d4" providerId="ADAL" clId="{F44833AB-72D3-4AC5-82DF-07F4148E28FB}" dt="2024-04-23T09:01:27.185" v="777" actId="113"/>
          <ac:spMkLst>
            <pc:docMk/>
            <pc:sldMk cId="613029627" sldId="390"/>
            <ac:spMk id="4" creationId="{1384D9AF-791C-5902-A881-A3F9F7989C11}"/>
          </ac:spMkLst>
        </pc:spChg>
      </pc:sldChg>
      <pc:sldChg chg="addSp delSp modSp del mod">
        <pc:chgData name="Rico Carranza, Eduardo" userId="9d0f903b-e606-4bb4-a116-37629e91a5d4" providerId="ADAL" clId="{F44833AB-72D3-4AC5-82DF-07F4148E28FB}" dt="2024-04-23T08:20:49.901" v="456" actId="47"/>
        <pc:sldMkLst>
          <pc:docMk/>
          <pc:sldMk cId="2921454631" sldId="391"/>
        </pc:sldMkLst>
        <pc:spChg chg="add mod">
          <ac:chgData name="Rico Carranza, Eduardo" userId="9d0f903b-e606-4bb4-a116-37629e91a5d4" providerId="ADAL" clId="{F44833AB-72D3-4AC5-82DF-07F4148E28FB}" dt="2024-04-23T08:19:27.166" v="385"/>
          <ac:spMkLst>
            <pc:docMk/>
            <pc:sldMk cId="2921454631" sldId="391"/>
            <ac:spMk id="6" creationId="{FA57C279-B4FA-B096-F24E-84854B09DA9A}"/>
          </ac:spMkLst>
        </pc:spChg>
        <pc:spChg chg="del">
          <ac:chgData name="Rico Carranza, Eduardo" userId="9d0f903b-e606-4bb4-a116-37629e91a5d4" providerId="ADAL" clId="{F44833AB-72D3-4AC5-82DF-07F4148E28FB}" dt="2024-04-23T08:19:26.737" v="384" actId="478"/>
          <ac:spMkLst>
            <pc:docMk/>
            <pc:sldMk cId="2921454631" sldId="391"/>
            <ac:spMk id="11" creationId="{902110BB-54D8-A33C-BF75-08E1E3A75EBE}"/>
          </ac:spMkLst>
        </pc:spChg>
      </pc:sldChg>
      <pc:sldChg chg="addSp modSp del mod">
        <pc:chgData name="Rico Carranza, Eduardo" userId="9d0f903b-e606-4bb4-a116-37629e91a5d4" providerId="ADAL" clId="{F44833AB-72D3-4AC5-82DF-07F4148E28FB}" dt="2024-04-23T08:39:53.252" v="734" actId="47"/>
        <pc:sldMkLst>
          <pc:docMk/>
          <pc:sldMk cId="3174330316" sldId="392"/>
        </pc:sldMkLst>
        <pc:spChg chg="add mod">
          <ac:chgData name="Rico Carranza, Eduardo" userId="9d0f903b-e606-4bb4-a116-37629e91a5d4" providerId="ADAL" clId="{F44833AB-72D3-4AC5-82DF-07F4148E28FB}" dt="2024-04-23T08:19:29.713" v="386"/>
          <ac:spMkLst>
            <pc:docMk/>
            <pc:sldMk cId="3174330316" sldId="392"/>
            <ac:spMk id="5" creationId="{1AD8BD71-6FDD-E990-0AC6-7C4393472E58}"/>
          </ac:spMkLst>
        </pc:spChg>
        <pc:spChg chg="add mod">
          <ac:chgData name="Rico Carranza, Eduardo" userId="9d0f903b-e606-4bb4-a116-37629e91a5d4" providerId="ADAL" clId="{F44833AB-72D3-4AC5-82DF-07F4148E28FB}" dt="2024-04-23T08:25:07.678" v="543" actId="20577"/>
          <ac:spMkLst>
            <pc:docMk/>
            <pc:sldMk cId="3174330316" sldId="392"/>
            <ac:spMk id="6" creationId="{6F1F099D-E18C-A88F-DFFB-1C718AE8B81A}"/>
          </ac:spMkLst>
        </pc:spChg>
      </pc:sldChg>
      <pc:sldChg chg="addSp delSp modSp add del mod ord">
        <pc:chgData name="Rico Carranza, Eduardo" userId="9d0f903b-e606-4bb4-a116-37629e91a5d4" providerId="ADAL" clId="{F44833AB-72D3-4AC5-82DF-07F4148E28FB}" dt="2024-04-23T08:28:15.045" v="596" actId="47"/>
        <pc:sldMkLst>
          <pc:docMk/>
          <pc:sldMk cId="3957796590" sldId="393"/>
        </pc:sldMkLst>
        <pc:spChg chg="add mod">
          <ac:chgData name="Rico Carranza, Eduardo" userId="9d0f903b-e606-4bb4-a116-37629e91a5d4" providerId="ADAL" clId="{F44833AB-72D3-4AC5-82DF-07F4148E28FB}" dt="2024-04-23T08:19:32.523" v="388"/>
          <ac:spMkLst>
            <pc:docMk/>
            <pc:sldMk cId="3957796590" sldId="393"/>
            <ac:spMk id="8" creationId="{B489CAEA-B6A6-BB99-A6F2-80E712217917}"/>
          </ac:spMkLst>
        </pc:spChg>
        <pc:spChg chg="del">
          <ac:chgData name="Rico Carranza, Eduardo" userId="9d0f903b-e606-4bb4-a116-37629e91a5d4" providerId="ADAL" clId="{F44833AB-72D3-4AC5-82DF-07F4148E28FB}" dt="2024-04-23T08:19:32.153" v="387" actId="478"/>
          <ac:spMkLst>
            <pc:docMk/>
            <pc:sldMk cId="3957796590" sldId="393"/>
            <ac:spMk id="10" creationId="{D95972F3-731C-A816-F62C-A40C71AC8AE2}"/>
          </ac:spMkLst>
        </pc:spChg>
      </pc:sldChg>
      <pc:sldChg chg="modSp mod">
        <pc:chgData name="Rico Carranza, Eduardo" userId="9d0f903b-e606-4bb4-a116-37629e91a5d4" providerId="ADAL" clId="{F44833AB-72D3-4AC5-82DF-07F4148E28FB}" dt="2024-04-23T08:16:01.405" v="323" actId="113"/>
        <pc:sldMkLst>
          <pc:docMk/>
          <pc:sldMk cId="1854353789" sldId="394"/>
        </pc:sldMkLst>
        <pc:spChg chg="mod">
          <ac:chgData name="Rico Carranza, Eduardo" userId="9d0f903b-e606-4bb4-a116-37629e91a5d4" providerId="ADAL" clId="{F44833AB-72D3-4AC5-82DF-07F4148E28FB}" dt="2024-04-23T08:16:01.405" v="323" actId="113"/>
          <ac:spMkLst>
            <pc:docMk/>
            <pc:sldMk cId="1854353789" sldId="394"/>
            <ac:spMk id="4" creationId="{1384D9AF-791C-5902-A881-A3F9F7989C11}"/>
          </ac:spMkLst>
        </pc:spChg>
      </pc:sldChg>
      <pc:sldChg chg="addSp modSp mod">
        <pc:chgData name="Rico Carranza, Eduardo" userId="9d0f903b-e606-4bb4-a116-37629e91a5d4" providerId="ADAL" clId="{F44833AB-72D3-4AC5-82DF-07F4148E28FB}" dt="2024-04-23T08:16:15.025" v="325"/>
        <pc:sldMkLst>
          <pc:docMk/>
          <pc:sldMk cId="2684620169" sldId="395"/>
        </pc:sldMkLst>
        <pc:spChg chg="mod">
          <ac:chgData name="Rico Carranza, Eduardo" userId="9d0f903b-e606-4bb4-a116-37629e91a5d4" providerId="ADAL" clId="{F44833AB-72D3-4AC5-82DF-07F4148E28FB}" dt="2024-04-23T08:15:48.702" v="321" actId="113"/>
          <ac:spMkLst>
            <pc:docMk/>
            <pc:sldMk cId="2684620169" sldId="395"/>
            <ac:spMk id="2" creationId="{32994D77-5A6B-EAF9-8FC9-335FB308A345}"/>
          </ac:spMkLst>
        </pc:spChg>
        <pc:spChg chg="mod">
          <ac:chgData name="Rico Carranza, Eduardo" userId="9d0f903b-e606-4bb4-a116-37629e91a5d4" providerId="ADAL" clId="{F44833AB-72D3-4AC5-82DF-07F4148E28FB}" dt="2024-04-23T08:15:52.029" v="322" actId="404"/>
          <ac:spMkLst>
            <pc:docMk/>
            <pc:sldMk cId="2684620169" sldId="395"/>
            <ac:spMk id="3" creationId="{E18A9BF6-C620-AE1C-A34D-645392AC2DC0}"/>
          </ac:spMkLst>
        </pc:spChg>
        <pc:spChg chg="add mod">
          <ac:chgData name="Rico Carranza, Eduardo" userId="9d0f903b-e606-4bb4-a116-37629e91a5d4" providerId="ADAL" clId="{F44833AB-72D3-4AC5-82DF-07F4148E28FB}" dt="2024-04-23T08:16:15.025" v="325"/>
          <ac:spMkLst>
            <pc:docMk/>
            <pc:sldMk cId="2684620169" sldId="395"/>
            <ac:spMk id="4" creationId="{28061CF1-A602-90AF-D1BD-9D1360F8B609}"/>
          </ac:spMkLst>
        </pc:spChg>
      </pc:sldChg>
      <pc:sldChg chg="addSp delSp modSp mod addAnim delAnim modAnim">
        <pc:chgData name="Rico Carranza, Eduardo" userId="9d0f903b-e606-4bb4-a116-37629e91a5d4" providerId="ADAL" clId="{F44833AB-72D3-4AC5-82DF-07F4148E28FB}" dt="2024-04-23T08:15:32.156" v="315" actId="404"/>
        <pc:sldMkLst>
          <pc:docMk/>
          <pc:sldMk cId="3401049567" sldId="396"/>
        </pc:sldMkLst>
        <pc:spChg chg="mod topLvl">
          <ac:chgData name="Rico Carranza, Eduardo" userId="9d0f903b-e606-4bb4-a116-37629e91a5d4" providerId="ADAL" clId="{F44833AB-72D3-4AC5-82DF-07F4148E28FB}" dt="2024-04-23T08:04:41.767" v="119" actId="478"/>
          <ac:spMkLst>
            <pc:docMk/>
            <pc:sldMk cId="3401049567" sldId="396"/>
            <ac:spMk id="10" creationId="{29A716F7-ADD5-34F8-2D1C-108F78100FFF}"/>
          </ac:spMkLst>
        </pc:spChg>
        <pc:spChg chg="mod">
          <ac:chgData name="Rico Carranza, Eduardo" userId="9d0f903b-e606-4bb4-a116-37629e91a5d4" providerId="ADAL" clId="{F44833AB-72D3-4AC5-82DF-07F4148E28FB}" dt="2024-04-23T08:04:38.638" v="118" actId="1076"/>
          <ac:spMkLst>
            <pc:docMk/>
            <pc:sldMk cId="3401049567" sldId="396"/>
            <ac:spMk id="11" creationId="{106A255D-2863-0AB3-D711-EC5B8E01636F}"/>
          </ac:spMkLst>
        </pc:spChg>
        <pc:spChg chg="mod">
          <ac:chgData name="Rico Carranza, Eduardo" userId="9d0f903b-e606-4bb4-a116-37629e91a5d4" providerId="ADAL" clId="{F44833AB-72D3-4AC5-82DF-07F4148E28FB}" dt="2024-04-23T08:04:49.275" v="125" actId="1036"/>
          <ac:spMkLst>
            <pc:docMk/>
            <pc:sldMk cId="3401049567" sldId="396"/>
            <ac:spMk id="12" creationId="{6A388E59-36D1-9002-16CE-CF81DA6193F0}"/>
          </ac:spMkLst>
        </pc:spChg>
        <pc:spChg chg="add del mod topLvl">
          <ac:chgData name="Rico Carranza, Eduardo" userId="9d0f903b-e606-4bb4-a116-37629e91a5d4" providerId="ADAL" clId="{F44833AB-72D3-4AC5-82DF-07F4148E28FB}" dt="2024-04-23T08:04:45.246" v="123" actId="1036"/>
          <ac:spMkLst>
            <pc:docMk/>
            <pc:sldMk cId="3401049567" sldId="396"/>
            <ac:spMk id="13" creationId="{B8886B39-496B-9EA6-3315-3F04AF4FF273}"/>
          </ac:spMkLst>
        </pc:spChg>
        <pc:spChg chg="mod">
          <ac:chgData name="Rico Carranza, Eduardo" userId="9d0f903b-e606-4bb4-a116-37629e91a5d4" providerId="ADAL" clId="{F44833AB-72D3-4AC5-82DF-07F4148E28FB}" dt="2024-04-23T08:15:32.156" v="315" actId="404"/>
          <ac:spMkLst>
            <pc:docMk/>
            <pc:sldMk cId="3401049567" sldId="396"/>
            <ac:spMk id="17" creationId="{A4DF7A2E-A1C1-372C-4F50-241BD71F8609}"/>
          </ac:spMkLst>
        </pc:spChg>
        <pc:spChg chg="mod">
          <ac:chgData name="Rico Carranza, Eduardo" userId="9d0f903b-e606-4bb4-a116-37629e91a5d4" providerId="ADAL" clId="{F44833AB-72D3-4AC5-82DF-07F4148E28FB}" dt="2024-04-23T08:15:29.374" v="314" actId="113"/>
          <ac:spMkLst>
            <pc:docMk/>
            <pc:sldMk cId="3401049567" sldId="396"/>
            <ac:spMk id="18" creationId="{C85C2B68-D6D4-15F6-9B11-8B847AC94ADD}"/>
          </ac:spMkLst>
        </pc:spChg>
        <pc:grpChg chg="add del">
          <ac:chgData name="Rico Carranza, Eduardo" userId="9d0f903b-e606-4bb4-a116-37629e91a5d4" providerId="ADAL" clId="{F44833AB-72D3-4AC5-82DF-07F4148E28FB}" dt="2024-04-23T08:04:43.524" v="120" actId="478"/>
          <ac:grpSpMkLst>
            <pc:docMk/>
            <pc:sldMk cId="3401049567" sldId="396"/>
            <ac:grpSpMk id="16" creationId="{C5471EF7-750A-8F19-6F48-DED4C0202F09}"/>
          </ac:grpSpMkLst>
        </pc:grpChg>
      </pc:sldChg>
      <pc:sldChg chg="addSp modSp mod">
        <pc:chgData name="Rico Carranza, Eduardo" userId="9d0f903b-e606-4bb4-a116-37629e91a5d4" providerId="ADAL" clId="{F44833AB-72D3-4AC5-82DF-07F4148E28FB}" dt="2024-04-23T08:15:20.157" v="311" actId="404"/>
        <pc:sldMkLst>
          <pc:docMk/>
          <pc:sldMk cId="126027993" sldId="397"/>
        </pc:sldMkLst>
        <pc:spChg chg="add mod">
          <ac:chgData name="Rico Carranza, Eduardo" userId="9d0f903b-e606-4bb4-a116-37629e91a5d4" providerId="ADAL" clId="{F44833AB-72D3-4AC5-82DF-07F4148E28FB}" dt="2024-04-23T08:15:20.157" v="311" actId="404"/>
          <ac:spMkLst>
            <pc:docMk/>
            <pc:sldMk cId="126027993" sldId="397"/>
            <ac:spMk id="2" creationId="{76546E22-2809-E68C-337A-635166D54048}"/>
          </ac:spMkLst>
        </pc:spChg>
        <pc:spChg chg="mod">
          <ac:chgData name="Rico Carranza, Eduardo" userId="9d0f903b-e606-4bb4-a116-37629e91a5d4" providerId="ADAL" clId="{F44833AB-72D3-4AC5-82DF-07F4148E28FB}" dt="2024-04-23T08:07:35.670" v="179" actId="1076"/>
          <ac:spMkLst>
            <pc:docMk/>
            <pc:sldMk cId="126027993" sldId="397"/>
            <ac:spMk id="8" creationId="{823BF3EC-BC55-1C36-42E1-9C762D630D24}"/>
          </ac:spMkLst>
        </pc:spChg>
        <pc:spChg chg="mod">
          <ac:chgData name="Rico Carranza, Eduardo" userId="9d0f903b-e606-4bb4-a116-37629e91a5d4" providerId="ADAL" clId="{F44833AB-72D3-4AC5-82DF-07F4148E28FB}" dt="2024-04-23T08:15:07.228" v="307" actId="113"/>
          <ac:spMkLst>
            <pc:docMk/>
            <pc:sldMk cId="126027993" sldId="397"/>
            <ac:spMk id="9" creationId="{1127A68D-D7FE-DDCC-08FA-4CF792151CF0}"/>
          </ac:spMkLst>
        </pc:spChg>
      </pc:sldChg>
      <pc:sldChg chg="modSp mod">
        <pc:chgData name="Rico Carranza, Eduardo" userId="9d0f903b-e606-4bb4-a116-37629e91a5d4" providerId="ADAL" clId="{F44833AB-72D3-4AC5-82DF-07F4148E28FB}" dt="2024-04-23T09:01:31.947" v="778" actId="113"/>
        <pc:sldMkLst>
          <pc:docMk/>
          <pc:sldMk cId="4150930235" sldId="398"/>
        </pc:sldMkLst>
        <pc:spChg chg="mod">
          <ac:chgData name="Rico Carranza, Eduardo" userId="9d0f903b-e606-4bb4-a116-37629e91a5d4" providerId="ADAL" clId="{F44833AB-72D3-4AC5-82DF-07F4148E28FB}" dt="2024-04-23T09:01:31.947" v="778" actId="113"/>
          <ac:spMkLst>
            <pc:docMk/>
            <pc:sldMk cId="4150930235" sldId="398"/>
            <ac:spMk id="4" creationId="{1384D9AF-791C-5902-A881-A3F9F7989C11}"/>
          </ac:spMkLst>
        </pc:spChg>
      </pc:sldChg>
      <pc:sldChg chg="addSp delSp modSp add mod">
        <pc:chgData name="Rico Carranza, Eduardo" userId="9d0f903b-e606-4bb4-a116-37629e91a5d4" providerId="ADAL" clId="{F44833AB-72D3-4AC5-82DF-07F4148E28FB}" dt="2024-04-23T08:22:17.892" v="505" actId="207"/>
        <pc:sldMkLst>
          <pc:docMk/>
          <pc:sldMk cId="375104681" sldId="399"/>
        </pc:sldMkLst>
        <pc:spChg chg="mod">
          <ac:chgData name="Rico Carranza, Eduardo" userId="9d0f903b-e606-4bb4-a116-37629e91a5d4" providerId="ADAL" clId="{F44833AB-72D3-4AC5-82DF-07F4148E28FB}" dt="2024-04-23T08:22:17.892" v="505" actId="207"/>
          <ac:spMkLst>
            <pc:docMk/>
            <pc:sldMk cId="375104681" sldId="399"/>
            <ac:spMk id="2" creationId="{7B2539F4-D7E3-0AF7-678F-47932531FD13}"/>
          </ac:spMkLst>
        </pc:spChg>
        <pc:spChg chg="add mod">
          <ac:chgData name="Rico Carranza, Eduardo" userId="9d0f903b-e606-4bb4-a116-37629e91a5d4" providerId="ADAL" clId="{F44833AB-72D3-4AC5-82DF-07F4148E28FB}" dt="2024-04-23T08:19:24.850" v="383"/>
          <ac:spMkLst>
            <pc:docMk/>
            <pc:sldMk cId="375104681" sldId="399"/>
            <ac:spMk id="3" creationId="{C14305BA-FC8B-F900-4545-016F0CD48B98}"/>
          </ac:spMkLst>
        </pc:spChg>
        <pc:spChg chg="mod">
          <ac:chgData name="Rico Carranza, Eduardo" userId="9d0f903b-e606-4bb4-a116-37629e91a5d4" providerId="ADAL" clId="{F44833AB-72D3-4AC5-82DF-07F4148E28FB}" dt="2024-04-23T08:21:34.295" v="465" actId="20577"/>
          <ac:spMkLst>
            <pc:docMk/>
            <pc:sldMk cId="375104681" sldId="399"/>
            <ac:spMk id="4" creationId="{DB70D089-13BE-1778-9EF6-592E71E4CC47}"/>
          </ac:spMkLst>
        </pc:spChg>
        <pc:spChg chg="add mod">
          <ac:chgData name="Rico Carranza, Eduardo" userId="9d0f903b-e606-4bb4-a116-37629e91a5d4" providerId="ADAL" clId="{F44833AB-72D3-4AC5-82DF-07F4148E28FB}" dt="2024-04-23T08:20:32.023" v="455" actId="20577"/>
          <ac:spMkLst>
            <pc:docMk/>
            <pc:sldMk cId="375104681" sldId="399"/>
            <ac:spMk id="5" creationId="{E6A5F098-A40A-7159-B939-27326B4480D4}"/>
          </ac:spMkLst>
        </pc:spChg>
        <pc:spChg chg="del">
          <ac:chgData name="Rico Carranza, Eduardo" userId="9d0f903b-e606-4bb4-a116-37629e91a5d4" providerId="ADAL" clId="{F44833AB-72D3-4AC5-82DF-07F4148E28FB}" dt="2024-04-23T08:19:21.039" v="382" actId="478"/>
          <ac:spMkLst>
            <pc:docMk/>
            <pc:sldMk cId="375104681" sldId="399"/>
            <ac:spMk id="7" creationId="{E738C042-541A-44EB-72E1-9DBB51A87AF7}"/>
          </ac:spMkLst>
        </pc:spChg>
      </pc:sldChg>
      <pc:sldChg chg="add del">
        <pc:chgData name="Rico Carranza, Eduardo" userId="9d0f903b-e606-4bb4-a116-37629e91a5d4" providerId="ADAL" clId="{F44833AB-72D3-4AC5-82DF-07F4148E28FB}" dt="2024-04-23T08:39:53.252" v="734" actId="47"/>
        <pc:sldMkLst>
          <pc:docMk/>
          <pc:sldMk cId="3803022039" sldId="400"/>
        </pc:sldMkLst>
      </pc:sldChg>
      <pc:sldChg chg="addSp delSp modSp add del mod">
        <pc:chgData name="Rico Carranza, Eduardo" userId="9d0f903b-e606-4bb4-a116-37629e91a5d4" providerId="ADAL" clId="{F44833AB-72D3-4AC5-82DF-07F4148E28FB}" dt="2024-04-23T08:25:03.705" v="538"/>
        <pc:sldMkLst>
          <pc:docMk/>
          <pc:sldMk cId="98893944" sldId="401"/>
        </pc:sldMkLst>
        <pc:spChg chg="add del mod">
          <ac:chgData name="Rico Carranza, Eduardo" userId="9d0f903b-e606-4bb4-a116-37629e91a5d4" providerId="ADAL" clId="{F44833AB-72D3-4AC5-82DF-07F4148E28FB}" dt="2024-04-23T08:25:01.740" v="536" actId="1076"/>
          <ac:spMkLst>
            <pc:docMk/>
            <pc:sldMk cId="98893944" sldId="401"/>
            <ac:spMk id="2" creationId="{7B2539F4-D7E3-0AF7-678F-47932531FD13}"/>
          </ac:spMkLst>
        </pc:spChg>
        <pc:spChg chg="add del">
          <ac:chgData name="Rico Carranza, Eduardo" userId="9d0f903b-e606-4bb4-a116-37629e91a5d4" providerId="ADAL" clId="{F44833AB-72D3-4AC5-82DF-07F4148E28FB}" dt="2024-04-23T08:25:03.129" v="537" actId="478"/>
          <ac:spMkLst>
            <pc:docMk/>
            <pc:sldMk cId="98893944" sldId="401"/>
            <ac:spMk id="5" creationId="{E6A5F098-A40A-7159-B939-27326B4480D4}"/>
          </ac:spMkLst>
        </pc:spChg>
        <pc:spChg chg="add mod">
          <ac:chgData name="Rico Carranza, Eduardo" userId="9d0f903b-e606-4bb4-a116-37629e91a5d4" providerId="ADAL" clId="{F44833AB-72D3-4AC5-82DF-07F4148E28FB}" dt="2024-04-23T08:23:38.799" v="531"/>
          <ac:spMkLst>
            <pc:docMk/>
            <pc:sldMk cId="98893944" sldId="401"/>
            <ac:spMk id="7" creationId="{7D7D9F48-59F7-E52D-984F-F91D3D24CE98}"/>
          </ac:spMkLst>
        </pc:spChg>
        <pc:spChg chg="add mod">
          <ac:chgData name="Rico Carranza, Eduardo" userId="9d0f903b-e606-4bb4-a116-37629e91a5d4" providerId="ADAL" clId="{F44833AB-72D3-4AC5-82DF-07F4148E28FB}" dt="2024-04-23T08:23:54.449" v="533"/>
          <ac:spMkLst>
            <pc:docMk/>
            <pc:sldMk cId="98893944" sldId="401"/>
            <ac:spMk id="9" creationId="{D93660B1-B634-4A9A-0096-03214D40D7CC}"/>
          </ac:spMkLst>
        </pc:spChg>
        <pc:spChg chg="add mod">
          <ac:chgData name="Rico Carranza, Eduardo" userId="9d0f903b-e606-4bb4-a116-37629e91a5d4" providerId="ADAL" clId="{F44833AB-72D3-4AC5-82DF-07F4148E28FB}" dt="2024-04-23T08:23:54.449" v="533"/>
          <ac:spMkLst>
            <pc:docMk/>
            <pc:sldMk cId="98893944" sldId="401"/>
            <ac:spMk id="10" creationId="{A99B0F34-0149-563E-6C43-FF44B010E6B9}"/>
          </ac:spMkLst>
        </pc:spChg>
      </pc:sldChg>
      <pc:sldChg chg="delSp new del mod">
        <pc:chgData name="Rico Carranza, Eduardo" userId="9d0f903b-e606-4bb4-a116-37629e91a5d4" providerId="ADAL" clId="{F44833AB-72D3-4AC5-82DF-07F4148E28FB}" dt="2024-04-23T08:39:53.252" v="734" actId="47"/>
        <pc:sldMkLst>
          <pc:docMk/>
          <pc:sldMk cId="3987900168" sldId="401"/>
        </pc:sldMkLst>
        <pc:spChg chg="del">
          <ac:chgData name="Rico Carranza, Eduardo" userId="9d0f903b-e606-4bb4-a116-37629e91a5d4" providerId="ADAL" clId="{F44833AB-72D3-4AC5-82DF-07F4148E28FB}" dt="2024-04-23T08:25:40.678" v="546" actId="478"/>
          <ac:spMkLst>
            <pc:docMk/>
            <pc:sldMk cId="3987900168" sldId="401"/>
            <ac:spMk id="2" creationId="{5B9B5814-8E87-4005-D00F-9A044A7B82AA}"/>
          </ac:spMkLst>
        </pc:spChg>
        <pc:spChg chg="del">
          <ac:chgData name="Rico Carranza, Eduardo" userId="9d0f903b-e606-4bb4-a116-37629e91a5d4" providerId="ADAL" clId="{F44833AB-72D3-4AC5-82DF-07F4148E28FB}" dt="2024-04-23T08:25:40.678" v="546" actId="478"/>
          <ac:spMkLst>
            <pc:docMk/>
            <pc:sldMk cId="3987900168" sldId="401"/>
            <ac:spMk id="3" creationId="{E29B99F0-111A-2771-B146-64F0291D831D}"/>
          </ac:spMkLst>
        </pc:spChg>
      </pc:sldChg>
      <pc:sldChg chg="add del">
        <pc:chgData name="Rico Carranza, Eduardo" userId="9d0f903b-e606-4bb4-a116-37629e91a5d4" providerId="ADAL" clId="{F44833AB-72D3-4AC5-82DF-07F4148E28FB}" dt="2024-04-23T08:39:53.252" v="734" actId="47"/>
        <pc:sldMkLst>
          <pc:docMk/>
          <pc:sldMk cId="2470913616" sldId="402"/>
        </pc:sldMkLst>
      </pc:sldChg>
      <pc:sldChg chg="addSp delSp modSp add mod">
        <pc:chgData name="Rico Carranza, Eduardo" userId="9d0f903b-e606-4bb4-a116-37629e91a5d4" providerId="ADAL" clId="{F44833AB-72D3-4AC5-82DF-07F4148E28FB}" dt="2024-04-23T08:28:03.701" v="595" actId="20577"/>
        <pc:sldMkLst>
          <pc:docMk/>
          <pc:sldMk cId="2224118473" sldId="403"/>
        </pc:sldMkLst>
        <pc:spChg chg="mod">
          <ac:chgData name="Rico Carranza, Eduardo" userId="9d0f903b-e606-4bb4-a116-37629e91a5d4" providerId="ADAL" clId="{F44833AB-72D3-4AC5-82DF-07F4148E28FB}" dt="2024-04-23T08:28:03.701" v="595" actId="20577"/>
          <ac:spMkLst>
            <pc:docMk/>
            <pc:sldMk cId="2224118473" sldId="403"/>
            <ac:spMk id="2" creationId="{7B2539F4-D7E3-0AF7-678F-47932531FD13}"/>
          </ac:spMkLst>
        </pc:spChg>
        <pc:spChg chg="del">
          <ac:chgData name="Rico Carranza, Eduardo" userId="9d0f903b-e606-4bb4-a116-37629e91a5d4" providerId="ADAL" clId="{F44833AB-72D3-4AC5-82DF-07F4148E28FB}" dt="2024-04-23T08:26:22.349" v="576" actId="478"/>
          <ac:spMkLst>
            <pc:docMk/>
            <pc:sldMk cId="2224118473" sldId="403"/>
            <ac:spMk id="4" creationId="{DB70D089-13BE-1778-9EF6-592E71E4CC47}"/>
          </ac:spMkLst>
        </pc:spChg>
        <pc:spChg chg="mod">
          <ac:chgData name="Rico Carranza, Eduardo" userId="9d0f903b-e606-4bb4-a116-37629e91a5d4" providerId="ADAL" clId="{F44833AB-72D3-4AC5-82DF-07F4148E28FB}" dt="2024-04-23T08:26:04.734" v="571" actId="20577"/>
          <ac:spMkLst>
            <pc:docMk/>
            <pc:sldMk cId="2224118473" sldId="403"/>
            <ac:spMk id="5" creationId="{E6A5F098-A40A-7159-B939-27326B4480D4}"/>
          </ac:spMkLst>
        </pc:spChg>
        <pc:spChg chg="add mod">
          <ac:chgData name="Rico Carranza, Eduardo" userId="9d0f903b-e606-4bb4-a116-37629e91a5d4" providerId="ADAL" clId="{F44833AB-72D3-4AC5-82DF-07F4148E28FB}" dt="2024-04-23T08:26:27.204" v="578" actId="14100"/>
          <ac:spMkLst>
            <pc:docMk/>
            <pc:sldMk cId="2224118473" sldId="403"/>
            <ac:spMk id="7" creationId="{562C54EC-7D46-9F2E-0147-80BD580CDB97}"/>
          </ac:spMkLst>
        </pc:spChg>
        <pc:spChg chg="add mod">
          <ac:chgData name="Rico Carranza, Eduardo" userId="9d0f903b-e606-4bb4-a116-37629e91a5d4" providerId="ADAL" clId="{F44833AB-72D3-4AC5-82DF-07F4148E28FB}" dt="2024-04-23T08:26:33.508" v="580" actId="14100"/>
          <ac:spMkLst>
            <pc:docMk/>
            <pc:sldMk cId="2224118473" sldId="403"/>
            <ac:spMk id="10" creationId="{DC912010-F1A3-CFA9-B5E2-D7105021D8CC}"/>
          </ac:spMkLst>
        </pc:spChg>
        <pc:cxnChg chg="del mod">
          <ac:chgData name="Rico Carranza, Eduardo" userId="9d0f903b-e606-4bb4-a116-37629e91a5d4" providerId="ADAL" clId="{F44833AB-72D3-4AC5-82DF-07F4148E28FB}" dt="2024-04-23T08:26:22.349" v="576" actId="478"/>
          <ac:cxnSpMkLst>
            <pc:docMk/>
            <pc:sldMk cId="2224118473" sldId="403"/>
            <ac:cxnSpMk id="8" creationId="{C19293E2-F318-8D2E-4EC5-A2498D7D0D1C}"/>
          </ac:cxnSpMkLst>
        </pc:cxnChg>
        <pc:cxnChg chg="add mod">
          <ac:chgData name="Rico Carranza, Eduardo" userId="9d0f903b-e606-4bb4-a116-37629e91a5d4" providerId="ADAL" clId="{F44833AB-72D3-4AC5-82DF-07F4148E28FB}" dt="2024-04-23T08:26:27.204" v="578" actId="14100"/>
          <ac:cxnSpMkLst>
            <pc:docMk/>
            <pc:sldMk cId="2224118473" sldId="403"/>
            <ac:cxnSpMk id="9" creationId="{32AA9031-0399-1086-2EDA-71342F429C88}"/>
          </ac:cxnSpMkLst>
        </pc:cxnChg>
        <pc:cxnChg chg="add mod">
          <ac:chgData name="Rico Carranza, Eduardo" userId="9d0f903b-e606-4bb4-a116-37629e91a5d4" providerId="ADAL" clId="{F44833AB-72D3-4AC5-82DF-07F4148E28FB}" dt="2024-04-23T08:26:33.508" v="580" actId="14100"/>
          <ac:cxnSpMkLst>
            <pc:docMk/>
            <pc:sldMk cId="2224118473" sldId="403"/>
            <ac:cxnSpMk id="11" creationId="{DBCB8D07-BBE8-A1BB-CBDE-BDECADF33E83}"/>
          </ac:cxnSpMkLst>
        </pc:cxnChg>
      </pc:sldChg>
      <pc:sldChg chg="addSp delSp modSp add mod">
        <pc:chgData name="Rico Carranza, Eduardo" userId="9d0f903b-e606-4bb4-a116-37629e91a5d4" providerId="ADAL" clId="{F44833AB-72D3-4AC5-82DF-07F4148E28FB}" dt="2024-04-23T08:37:59.564" v="690" actId="21"/>
        <pc:sldMkLst>
          <pc:docMk/>
          <pc:sldMk cId="1177321532" sldId="404"/>
        </pc:sldMkLst>
        <pc:spChg chg="add mod">
          <ac:chgData name="Rico Carranza, Eduardo" userId="9d0f903b-e606-4bb4-a116-37629e91a5d4" providerId="ADAL" clId="{F44833AB-72D3-4AC5-82DF-07F4148E28FB}" dt="2024-04-23T08:36:38.536" v="646"/>
          <ac:spMkLst>
            <pc:docMk/>
            <pc:sldMk cId="1177321532" sldId="404"/>
            <ac:spMk id="2" creationId="{CE924E63-9FA6-55F7-BC44-7432AB4B9043}"/>
          </ac:spMkLst>
        </pc:spChg>
        <pc:spChg chg="mod">
          <ac:chgData name="Rico Carranza, Eduardo" userId="9d0f903b-e606-4bb4-a116-37629e91a5d4" providerId="ADAL" clId="{F44833AB-72D3-4AC5-82DF-07F4148E28FB}" dt="2024-04-23T08:34:23.965" v="644" actId="20577"/>
          <ac:spMkLst>
            <pc:docMk/>
            <pc:sldMk cId="1177321532" sldId="404"/>
            <ac:spMk id="7" creationId="{C8FF01A4-998B-2090-F4BD-FB58E0517F04}"/>
          </ac:spMkLst>
        </pc:spChg>
        <pc:spChg chg="del">
          <ac:chgData name="Rico Carranza, Eduardo" userId="9d0f903b-e606-4bb4-a116-37629e91a5d4" providerId="ADAL" clId="{F44833AB-72D3-4AC5-82DF-07F4148E28FB}" dt="2024-04-23T08:33:16.524" v="623" actId="478"/>
          <ac:spMkLst>
            <pc:docMk/>
            <pc:sldMk cId="1177321532" sldId="404"/>
            <ac:spMk id="8" creationId="{2CF1EEED-352A-38EC-159C-6B9C0F530BF1}"/>
          </ac:spMkLst>
        </pc:spChg>
        <pc:spChg chg="mod">
          <ac:chgData name="Rico Carranza, Eduardo" userId="9d0f903b-e606-4bb4-a116-37629e91a5d4" providerId="ADAL" clId="{F44833AB-72D3-4AC5-82DF-07F4148E28FB}" dt="2024-04-23T08:33:49.975" v="640" actId="20577"/>
          <ac:spMkLst>
            <pc:docMk/>
            <pc:sldMk cId="1177321532" sldId="404"/>
            <ac:spMk id="12" creationId="{5075A496-9851-8F00-F6C3-91CD92516C24}"/>
          </ac:spMkLst>
        </pc:spChg>
        <pc:picChg chg="add del mod">
          <ac:chgData name="Rico Carranza, Eduardo" userId="9d0f903b-e606-4bb4-a116-37629e91a5d4" providerId="ADAL" clId="{F44833AB-72D3-4AC5-82DF-07F4148E28FB}" dt="2024-04-23T08:37:59.564" v="690" actId="21"/>
          <ac:picMkLst>
            <pc:docMk/>
            <pc:sldMk cId="1177321532" sldId="404"/>
            <ac:picMk id="5" creationId="{FBE1F4E4-203A-9EC7-2678-6A275B10A0B7}"/>
          </ac:picMkLst>
        </pc:picChg>
        <pc:cxnChg chg="add mod">
          <ac:chgData name="Rico Carranza, Eduardo" userId="9d0f903b-e606-4bb4-a116-37629e91a5d4" providerId="ADAL" clId="{F44833AB-72D3-4AC5-82DF-07F4148E28FB}" dt="2024-04-23T08:36:38.536" v="646"/>
          <ac:cxnSpMkLst>
            <pc:docMk/>
            <pc:sldMk cId="1177321532" sldId="404"/>
            <ac:cxnSpMk id="3" creationId="{BEAD3F31-D369-E940-0EAE-180CEE77B1A0}"/>
          </ac:cxnSpMkLst>
        </pc:cxnChg>
      </pc:sldChg>
      <pc:sldChg chg="addSp delSp modSp new del mod">
        <pc:chgData name="Rico Carranza, Eduardo" userId="9d0f903b-e606-4bb4-a116-37629e91a5d4" providerId="ADAL" clId="{F44833AB-72D3-4AC5-82DF-07F4148E28FB}" dt="2024-04-23T08:45:12.565" v="776" actId="47"/>
        <pc:sldMkLst>
          <pc:docMk/>
          <pc:sldMk cId="1414222712" sldId="405"/>
        </pc:sldMkLst>
        <pc:spChg chg="del">
          <ac:chgData name="Rico Carranza, Eduardo" userId="9d0f903b-e606-4bb4-a116-37629e91a5d4" providerId="ADAL" clId="{F44833AB-72D3-4AC5-82DF-07F4148E28FB}" dt="2024-04-23T08:42:42.883" v="738" actId="478"/>
          <ac:spMkLst>
            <pc:docMk/>
            <pc:sldMk cId="1414222712" sldId="405"/>
            <ac:spMk id="2" creationId="{89A93714-01BF-34F7-4420-107664E99135}"/>
          </ac:spMkLst>
        </pc:spChg>
        <pc:spChg chg="del">
          <ac:chgData name="Rico Carranza, Eduardo" userId="9d0f903b-e606-4bb4-a116-37629e91a5d4" providerId="ADAL" clId="{F44833AB-72D3-4AC5-82DF-07F4148E28FB}" dt="2024-04-23T08:42:42.883" v="738" actId="478"/>
          <ac:spMkLst>
            <pc:docMk/>
            <pc:sldMk cId="1414222712" sldId="405"/>
            <ac:spMk id="3" creationId="{40FCB29B-E7FB-34AA-498A-69B6B54553CD}"/>
          </ac:spMkLst>
        </pc:spChg>
        <pc:spChg chg="add mod">
          <ac:chgData name="Rico Carranza, Eduardo" userId="9d0f903b-e606-4bb4-a116-37629e91a5d4" providerId="ADAL" clId="{F44833AB-72D3-4AC5-82DF-07F4148E28FB}" dt="2024-04-23T08:43:06.054" v="745" actId="2085"/>
          <ac:spMkLst>
            <pc:docMk/>
            <pc:sldMk cId="1414222712" sldId="405"/>
            <ac:spMk id="6" creationId="{DA12DDDF-9BB1-C82B-4E89-6D822BFA6923}"/>
          </ac:spMkLst>
        </pc:spChg>
        <pc:spChg chg="add mod">
          <ac:chgData name="Rico Carranza, Eduardo" userId="9d0f903b-e606-4bb4-a116-37629e91a5d4" providerId="ADAL" clId="{F44833AB-72D3-4AC5-82DF-07F4148E28FB}" dt="2024-04-23T08:43:35.852" v="773" actId="113"/>
          <ac:spMkLst>
            <pc:docMk/>
            <pc:sldMk cId="1414222712" sldId="405"/>
            <ac:spMk id="7" creationId="{35E4E283-E136-E8C2-73C1-FAC283F40A4A}"/>
          </ac:spMkLst>
        </pc:spChg>
        <pc:spChg chg="add mod">
          <ac:chgData name="Rico Carranza, Eduardo" userId="9d0f903b-e606-4bb4-a116-37629e91a5d4" providerId="ADAL" clId="{F44833AB-72D3-4AC5-82DF-07F4148E28FB}" dt="2024-04-23T08:43:23.853" v="755" actId="571"/>
          <ac:spMkLst>
            <pc:docMk/>
            <pc:sldMk cId="1414222712" sldId="405"/>
            <ac:spMk id="8" creationId="{B3FC51F2-8765-BD2F-57D4-B3609AD1AFEB}"/>
          </ac:spMkLst>
        </pc:spChg>
        <pc:spChg chg="add mod">
          <ac:chgData name="Rico Carranza, Eduardo" userId="9d0f903b-e606-4bb4-a116-37629e91a5d4" providerId="ADAL" clId="{F44833AB-72D3-4AC5-82DF-07F4148E28FB}" dt="2024-04-23T08:43:34.260" v="772" actId="1076"/>
          <ac:spMkLst>
            <pc:docMk/>
            <pc:sldMk cId="1414222712" sldId="405"/>
            <ac:spMk id="9" creationId="{05583F58-C864-3186-D234-4784E668E56F}"/>
          </ac:spMkLst>
        </pc:spChg>
        <pc:picChg chg="add">
          <ac:chgData name="Rico Carranza, Eduardo" userId="9d0f903b-e606-4bb4-a116-37629e91a5d4" providerId="ADAL" clId="{F44833AB-72D3-4AC5-82DF-07F4148E28FB}" dt="2024-04-23T08:42:43.235" v="739" actId="22"/>
          <ac:picMkLst>
            <pc:docMk/>
            <pc:sldMk cId="1414222712" sldId="405"/>
            <ac:picMk id="5" creationId="{BFB8033E-EF11-7A31-A71C-3D53C249BC37}"/>
          </ac:picMkLst>
        </pc:picChg>
        <pc:picChg chg="add mod">
          <ac:chgData name="Rico Carranza, Eduardo" userId="9d0f903b-e606-4bb4-a116-37629e91a5d4" providerId="ADAL" clId="{F44833AB-72D3-4AC5-82DF-07F4148E28FB}" dt="2024-04-23T08:43:44.810" v="775" actId="1076"/>
          <ac:picMkLst>
            <pc:docMk/>
            <pc:sldMk cId="1414222712" sldId="405"/>
            <ac:picMk id="10" creationId="{C14F6B73-62E4-0E82-586E-E52ACFC7E88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0:44:19.076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5634 73,'-2'0,"-1"0,1 0,-1 0,0 1,1-1,-1 1,1-1,-1 1,2 0,-2 1,1-1,0 0,-1 1,-1 0,1 1,0 0,1 0,0-1,-1 2,1-1,0-1,0 2,-2 6,-1 2,2 1,-1 0,1 0,0-1,3 1,-2 14,1-12,-9 44,5-25,-1-1,-15 46,-2 8,11-16,0-1,10-57,-2-1,-6 21,8-26,-1-1,0 1,-1-2,0 2,1-2,-10 11,-16 15,14-15,0 1,-1-2,-33 26,41-38,2 1,-1 0,-1-2,1 0,-1 1,0-1,1 0,-9-1,-10 4,20-4,2 1,-2 0,2-1,-1 1,0 1,1-1,-1 1,1-1,-1 2,2-1,-2 0,1 1,-3 3,-3 6,1 0,-15 27,15-24,-17 24,23-36,0 0,0-2,0 1,0 0,0 0,-5 2,6-3,0-1,-1 0,1 0,1 0,-1-1,0 1,-1-1,1 0,0 0,1 1,-2-1,1 0,-1 0,-1-1,-13-2,2-2,-1 0,-26-14,9 6,-12-3,39 14,-1 1,1-1,-1 2,2 0,-12 0,8 0,1 1,0 1,-16 6,-24 12,27-12,2 1,0 1,-34 23,-31 32,72-56,0 2,-25 13,30-19,-1-2,1 0,-1 1,0-1,-10 1,-20 7,7-1,-20 4,-39 9,67-19,9-1,0 0,-16 0,14-3,-74-1,84 0,-1 1,1-2,0 1,0-1,0 0,-1 0,1 0,0-1,1 0,-1 0,1 0,-1-1,2 0,-2 0,2 0,-1-1,1 0,0 1,-1-2,-2-5,-12-22,10 16,-1 0,-18-23,23 34,0-2,1 2,-4-10,4 9,-1-1,-7-11,7 11,-2 2,1-2,-14-9,16 14,1 1,-1 1,2-1,-2 0,0 0,1 0,-1 1,0 0,0 1,0-1,0 0,-3 0,-32 2,29 0,0 0,0-1,-1-1,1 0,-13-2,13 0,-1 0,1-1,0 0,-11-6,-111-56,101 53,-24-11,38 15,-1-1,1 0,0-1,1-1,1 0,1-1,-1-2,1 1,-21-29,9 0,7 11,-13-24,5 6,-6-16,14 25,-14-36,23 51,-1 0,-17-27,26 51,1-1,-1 0,0 1,-1-1,1 2,0-2,-1 1,-2-2,3 3,1 1,0-1,-1 0,0 1,1-1,-1 0,0 1,1-1,-1 1,0 0,0-1,1 1,-1 0,0 0,-3 1,-41 6,40-6,0-1,1 0,-1-1,0 1,1-1,-8-1,-3-4,-1 2,3-3,-2 1,1-3,0 1,-16-11,-48-46,65 53,0 0,-1 1,-1 1,1 1,-29-13,-21-1,30 11,28 10,0 0,-10-1,-10-2,17 3,0 0,-17-1,14 3,-14-5,9 2,-1 1,-1 0,2 1,-35 3,20 3,22-2,-16 0,-23 5,19-3,-28 6,-46 12,-58 11,-13 14,115-21,29-14,15-4,1 0,-27 18,13-7,-10 12,11-9,-13 11,13-9,14-14,1 1,-2-2,-20 10,-13 4,-67 20,98-40,0 1,-25 1,13-3,-4 1,-66-2,52-3,39 0,1 0,-1-1,0 0,1 0,-13-5,1 0,-31-12,-92-47,105 46,-10-7,29 15,-30-13,41 22,6 3,0 0,0-1,-1 1,1-2,0 1,0 0,0 0,0-1,0 0,0 1,-3-3,5 3,0 1,0-1,0 1,0-1,0 0,0 1,0-1,0 1,0-1,0 1,0 0,0-1,1 1,-1-1,0 1,0-1,1 1,-1-1,0 1,1-1,-1 1,0 0,1-1,-1 1,1-1,12-11,-10 10,6-7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0:44:19.098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150 0,'-1'0,"0"1,-2 1,0 1,-2 0,2 1,0-1</inkml:trace>
  <inkml:trace contextRef="#ctx0" brushRef="#br0" timeOffset="1">18 101,'-2'0,"1"2,-2-1,0 2,0 2,0-1,0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0:44:19.100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141 0,'-2'0,"0"0,-3 0,-1 0,0 0</inkml:trace>
  <inkml:trace contextRef="#ctx0" brushRef="#br0" timeOffset="1">24 16,'-1'0,"-3"0,0 0,-1-2,0 1,0-1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0:44:19.102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43 36,'-1'0,"-1"-2,0 0,-3 0,0 0,1 0,-1-2,0 0,1 0,1-1,0 1,0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0:44:19.103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115 0,'0'1,"-1"1,-2 0,-2-1,1-2,-2 1,2-1</inkml:trace>
  <inkml:trace contextRef="#ctx0" brushRef="#br0" timeOffset="1">14 16,'-1'0,"-2"0,-2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0:44:19.105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74 0,'-2'0,"0"0,-2 1,0 1,0 0</inkml:trace>
  <inkml:trace contextRef="#ctx0" brushRef="#br0" timeOffset="1">12 39,'-2'0,"-1"0,0 1,0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0:44:19.107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218 0,'-1'0,"-1"1,-1 1,-1 1,-1 0</inkml:trace>
  <inkml:trace contextRef="#ctx0" brushRef="#br0" timeOffset="1">133 78,'-2'1,"0"2,0 1,-1 0,-2 0,2 1,0-1</inkml:trace>
  <inkml:trace contextRef="#ctx0" brushRef="#br0" timeOffset="2">24 163,'-2'2,"-1"0,0 0,-2 2,0-1,0-1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0:44:19.110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46 0,'-1'0,"-3"0,0 1,-3 1,1 0,-2 0,-1 2,3-2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0:44:19.111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106 0,'-2'0,"0"0,-3 1,-1 1,-1 0,-1-1,0 0,1 0</inkml:trace>
  <inkml:trace contextRef="#ctx0" brushRef="#br0" timeOffset="1">5 62,'0'2,"-1"0,-1 1,0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07:35.336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4526 1,'-37'39,"-2"-2,-2-2,-1-1,-57 34,73-56,0-1,-1-2,-1 0,-50 8,15-3,46-11,0-2,0 0,-1 0,1-2,0 0,0-1,-17-4,-49-3,26 7,-1 2,1 4,-75 13,-137 17,98 11,157-42,1 2,0 0,0 0,0 1,1 1,-1 0,-19 16,-71 70,74-64,1 0,-40 30,57-50,-1-1,1-1,-1 0,-1-1,1 0,-1-1,-21 5,-7 1,6-2,1-1,-1-2,-56 4,64-10,7-1,0 2,-1 0,1 1,-27 7,42-8,-27 8,-38 16,60-21,1 1,-1 0,1 0,0 1,0 1,1-1,0 1,-7 9,-18 23,1 3,3 0,-34 64,2-14,43-68,2 1,-22 42,23-36,-2 0,0 0,-2-2,-44 52,-6-5,-90 110,109-118,-108 112,33-38,-2 2,122-139,-1 0,0-1,0 0,-1 0,1 0,-1-1,0 0,0 0,0-1,0 1,-1-2,1 1,0-1,-1 0,1-1,-11 0,-12-1,0-2,-53-13,24 5,19 5,0 2,0 2,-76 5,92 2,-1 1,1 1,0 1,0 1,-32 17,-1 0,50-23,1-1,0 0,0 1,1 0,-1 0,1 0,0 0,0 1,0 0,-8 8,4 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07:39.966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0:44:19.077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5677 82,'0'-6,"0"-16,0 21,0 0,0 0,-1 0,1 0,0 1,-1-1,1-1,-1 1,1 0,-1 0,1 0,-1 0,0 0,1 0,-1 0,-1 1,1 0,1-1,-1 1,1 0,0 0,0 0,0-1,-1 1,1 0,-1 0,1 0,-1 0,0 0,1 0,-1 0,1 0,-1 0,1 1,-1-1,1 0,-1 0,1 0,-1 1,1-1,-1 0,1 0,-1 0,1 0,0 0,0 0,0 1,-1-1,1 0,0 1,0-1,-1 1,-9 16,10-16,-5 11,0 0,1 0,1 1,-1 0,0 19,-1-3,3-13,-2 21,3-24,-4 21,3-20,-2 19,4-2,1-16,-1-1,-1 1,-3 15,-10 52,8-41,5-29,0 0,-1-1,-4 18,0-10,-2 0,0 0,0-2,-17 25,-68 87,79-114,-1 0,-28 23,31-29,9-7,0 0,0 0,0 0,0 0,0-1,-1 1,2-2,-2 1,0 0,1 0,-1 0,0-1,1 1,0-1,-1 0,0 0,1-1,-1 1,0-1,1 0,-5-1,3 1,2 0,-1 1,0-1,0 1,1 0,-1 0,0 0,1 1,-2 0,-4 0,-6 4,-17 7,29-10,-9 2,1 3,0-2,0 2,1 0,-1 0,1 2,0-2,1 2,0 0,-14 20,22-28,-1 1,1 0,1 0,-2 0,0 0,-4 1,6-2,-1-1,1 1,0-1,-1 0,0 1,0-1,0 0,0 0,1 0,-1 1,0-1,0 0,0 0,0 0,0 0,1-1,0 1,-1 0,0 0,0 0,-1-2,-19-7,15 6,1 1,-1-1,1 1,-1 0,-9-2,-19 2,24 1,-1 0,-17-4,11 1,12 2,0 0,0 1,0 0,-1 0,2 0,-12 0,3 3,1 0,-1 1,0 0,-18 8,9-2,-32 17,-11 16,23-16,-62 44,89-59,8-7,1 2,-2-2,0 1,1 0,-13 3,-112 29,116-32,2-2,1 0,-1-1,-19 2,13-4,-1-1,-32-6,35 5,-21-1,19 2,-18-3,32 3,-1-1,1 0,-1 0,2 0,-2 0,-10-8,6 3,0-1,0 1,1-3,1 1,0 0,-16-20,0-7,8 11,-2 1,-23-23,27 30,7 9,0 0,0 0,0 1,-2 0,1 0,-14-6,-70-32,18 15,73 29,-29-9,14 4,-17-8,19 8,3 0,1 1,-13-9,-21-15,29 21,1-2,0 0,1-1,-18-17,-13-13,34 33,1-1,0 0,1 0,-1-1,-8-13,-2-10,-30-63,23 37,-1-2,-5-18,25 62,1 2,-2-1,0 2,-1-1,-17-20,23 31,1 0,-2 0,1 0,0 1,-1-1,1 2,-2-2,-6-2,4 3,-1-1,0 1,-1 1,-10-2,-38-7,34 5,-34-12,32 7,-43-22,0 1,11 5,46 22,0-1,-1 3,-14-5,10 3,-1 1,-1 2,-27-3,-83 5,118 1,0 0,-18 5,11-2,-3 0,7-2,-1 1,-18 1,19-4,-27 6,15-1,-32 8,10-3,-15 2,34-7,0 2,-43 17,23-6,19-6,-45 22,48-20,-24 14,-2 3,26-16,-49 36,61-40,-71 51,71-53,-25 14,7-5,15-7,1-2,-1 1,-1-3,0 1,-19 4,26-8,0-1,-1-1,-21 3,-11 0,31-2,-20 0,24-2,-74-2,26-9,40 6,1 0,-1 0,1-2,-22-9,8 3,14 6,0-1,1-1,-1 0,2-2,-21-15,35 25,-74-55,66 48,0 3,-1-1,1 1,-2 0,1 0,-19-3,23 6,0 0,2 0,-1 0,0 0,2 0,-8-2,10 2,1 1,-1-1,0 0,0 1,0-1,0 0,0 0,0 0,0 1,1 0,0-1,-1 0,0 0,1-1,-1 2,1-1,-1 0,1-1,0 1,-1 0,1 1,0-1,0 0,0-1,0 1,0 0,0 0,0-1,2-8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07:41.101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1125 1459,'-3'-1,"1"1,0 0,0-1,0 0,1 1,-1-1,0 0,0 0,0 0,0 0,1 0,-1 0,0-1,1 1,-1-1,-1-2,-22-30,18 23,-14-24,3-1,0-1,3-1,-14-48,14 42,10 28,-5-14,-26-55,31 76,-1 0,0 0,0 1,0 0,-1 0,0 0,-1 1,0 0,-15-11,-24-8,-67-29,-19-10,82 37,18 11,2-1,1-1,0-2,-40-36,58 44,1 0,0-1,0 0,2-1,0 0,-10-22,-32-102,14 33,28 81,-8-37,13 45,0-1,-1 1,-1 0,-16-30,21 45,1 1,-1-1,0 1,0 0,0 0,0-1,0 1,0 0,-1 0,1 0,0 0,0 0,-1 0,1 1,-1-1,1 0,-2 0,-9-1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07:27.783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939 1115,'-9'-10,"1"-1,0 0,1 0,0-1,0 0,-5-17,-4-5,-12-23,-33-59,56 108,-2 0,1 1,-1-1,0 1,0 1,-1-1,0 1,0 1,-10-6,-14-6,-41-14,17 7,-251-135,270 139,30 17,-1-1,1 0,-1 0,1-1,1 0,-1 0,1 0,-1-1,2 0,-1 0,1-1,0 0,-7-12,2-4,2 0,1-1,1 0,1 0,-3-48,-2-3,4 50,-11-35,7 31,4 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07:28.516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1344 1695,'-3'0,"0"1,1-1,-1 1,0 0,1 0,-1 0,1 0,-4 3,-14 5,12-7,0 0,1-1,-1 0,0-1,0 0,0 0,0-1,0 0,-11-2,-8-5,-36-13,11 2,1 4,-58-11,82 22,-110-23,116 22,0-2,1 0,-1-1,-23-13,40 17,-1 1,0-1,1 0,0 0,0 0,0 0,1-1,-1 1,1-1,0 0,1 0,-5-10,-1-9,-10-42,3 10,3 30,-1 0,-1 0,-1 1,-1 1,-1 1,-33-35,6 5,-4-5,16 21,-42-64,66 87,0 0,1-1,0 1,1-2,1 1,0-1,1 1,-3-29,4-12,2 1,7-69,-1 87,-3 26,0-1,-1 1,0-1,-1 1,-2-14,-1-2,0 2,-1-1,-9-32,10 50,-36-104,34 100,-1 1,0-1,-1 1,0 1,-1-1,0 1,-10-9,9 11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07:30.941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0 1,'16'1,"-1"0,1 2,-1-1,0 2,0 0,0 1,-1 0,1 1,15 10,3 3,-1 2,48 40,-36-20,55 65,-4-4,-83-92,1 0,1-2,-1 1,2-2,-1 1,1-2,30 9,-19-6,34 17,-34-14,0-2,0-1,0-1,50 7,-39-7,63 19,121 47,-218-73,30 7,0 1,0 2,-1 1,60 32,-84-38,0 1,0 0,-1 0,0 0,0 1,-1 0,0 1,0-1,-1 1,0 0,-1 0,7 20,0 6,-2 1,6 45,-13-66,3 17,-3-14,1 1,1-1,1 0,9 25,-11-38,-1 1,2-1,-1 0,0 0,1 0,0 0,0-1,1 0,-1 0,1 0,0 0,0-1,0 1,0-1,1 0,-1-1,10 4,-3-3,-1 0,1 0,0-1,0 0,0-1,0-1,14-1,-2-1,0-2,36-10,-42 10,0 1,0 0,1 1,-1 2,0-1,0 2,25 4,125 34,-115-24,-38-11,1 2,-1 0,-1 1,1 1,22 15,60 55,-93-75,-1 1,0 0,1 0,-1 0,0 0,-1 0,1 1,-1-1,0 1,0-1,0 1,-1 0,0 0,0 0,0 0,0 0,-1 0,0 0,0 0,0 0,-2 10,-3 6,0 1,-2-1,-17 38,1 0,21-53,1 1,-1 0,1 0,1 1,-1-1,1 0,0 0,1 0,0 0,0 0,3 13,4 2,1 1,14 25,-14-31,-1 1,0 0,9 36,-8-19,-6-25,-1 0,1 1,0 19,-3-26,0 0,0-1,-1 1,1 0,-1 0,0 0,0-1,-1 1,1 0,-1-1,1 1,-1-1,-1 0,-2 5,-2 1,1-3,1 0,-1 1,1 0,1 0,-1 0,1 1,1-1,-1 1,1 0,1 0,-3 13,-20 125,20-119,1 0,1 0,1 1,2-1,5 50,-2-57,0-1,2 1,0-1,1-1,1 1,0-1,2 0,19 30,-25-44,0 0,0 0,0-1,1 1,0-1,-1 0,1 0,8 4,8 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07:31.659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14 15,'-13'-7,"13"7,0 0,0 0,0-1,0 1,0 0,0 0,0 0,-1 0,1-1,0 1,0 0,0 0,0-1,0 1,0 0,0 0,0 0,0-1,0 1,0 0,0 0,0 0,1-1,-1 1,0 0,0 0,0 0,0 0,0-1,0 1,0 0,1 0,-1 0,0 0,0-1,0 1,0 0,0 0,1 0,-1 0,0 0,0 0,0 0,1 0,-1 0,0-1,0 1,0 0,1 0,-1 0,0 0,0 0,0 0,1 0,-1 0,0 1,0-1,0 0,1 0,-1 0,0 0,0 0,0 0,1 0,11 1,0 0,0 1,0 0,0 1,0 0,19 9,69 38,-27-12,251 88,-286-112,-18-7,0 0,0-1,1-1,-1-1,25 2,-11-5,0-2,-1-1,53-10,-64 10,1 1,0 2,0 0,0 1,25 5,-30-4,-1 1,0 1,-1 0,0 2,0 0,0 0,0 2,20 14,-30-17,-11-4,-6-2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07:44.254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373 1627,'0'3,"1"2,-1 0,0 1,0-1,-1 0,0 0,1 1,-2-1,1 0,-1 0,1 0,-4 6,9-29,-1 1,-1-1,0 1,-2-27,1 25,-2-119,-1 120,0 0,-2 0,1-1,-2 2,-10-26,-40-89,-40-146,73 213,15 45,0 0,1 0,1 0,-4-38,9 37,1-1,1 1,7-32,-1 4,-7 33,-1 1,0-1,-1 1,-1-1,-4-15,-2-31,5 39,-1 0,0 0,-2 0,-9-26,-41-84,53 127,0-1,-1 0,-1 0,1 0,-10-10,-3-2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07:45.442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203 549,'-1'-3,"0"-1,0 1,0 0,0 0,0 0,-1 0,-3-6,-3-6,-86-268,51 139,40 136,0 0,0 1,-1-1,0 1,-7-9,-6-6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29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475 585,'-1'-1,"-1"1,1 0,0-1,0 1,0-1,0 1,0 0,-1-2,-4-1,3 1,0 1,-1-1,1 0,0 0,1-1,-2 2,1-2,2 0,-2 0,0 1,1-1,-1 0,3 0,-2 0,0-1,0 1,0 0,1-1,0 0,-1-4,0-7,0 0,1 1,1-29,0 1,-5-3,-11-49,10 69,-2-1,-13-27,6 15,15 35,-1 1,0-1,0 0,-1 1,1-1,-1 1,0-1,1 2,0-2,-1 1,-1-1,1 2,0-1,0 1,0-1,-1 0,1 1,-1-1,1 1,0 0,-1 0,0 1,0-1,0 0,1 1,-5-1,-7 0,0 1,0 0,-1 2,1-1,1 1,-2 1,-14 6,-14 4,41-13,-1 0,1 0,0 0,0 0,-1 0,1 0,0 0,-1-1,1 1,0-1,-1 0,1 0,0 1,-3-3,-3-2,-1 0,-8-8,2 2,13 10,1-1,-1 0,0 0,0 1,0 0,0-1,-1-3,3 5,0-1,-1 0,1 1,0 0,0 0,0-1,-1 1,1-1,0 1,0-1,0 1,0-1,0 0,0 1,0-1,0 0,0 1,0-1,0 1,1-1,-1 0,0 1,0-1,1 1,-1 0,0 0,1-1,-1 1,0-1,1 1,-1-1,1 1,-1-1,0 1,0 0,1 0,0-1,2-1,0 1,-1-1,0 1,1 1,4-2,3-1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30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2162 2022,'-1'0,"1"0,-1 0,0 0,0 0,1 0,-1 0,0 0,0 0,0-1,1 1,-1 0,0-1,1 1,-1-1,0 1,0-1,1 1,-1-1,0 1,1-1,0 1,-1-1,0 0,1 0,-1-1,1 1,-1-1,1 1,0 0,-1 0,1 0,0 0,0-1,0 1,0-3,1-1,1-2,-1 2,0-2,5-7,12-32,-1 4,0 1,31-52,-39 79,6-14,-13 22,1 0,-1 0,1-1,-2 1,1-11,-2 15,0-2,0 0,0 1,-1 0,1-1,0 0,-1 2,0-2,0 1,-1 0,1 0,-1 0,0 0,1 0,-1 0,0 0,-1 1,-4-5,-3-3,-2 1,1 1,-17-10,11 7,8 5,1 0,0 1,-1 0,2 1,-2 0,0-1,-15-3,-34-3,35 6,16 3,-2 0,-11-1,-61 3,-13-1,71-1,1-3,-35-11,54 16,-3-2,1 0,-1-1,2 0,-1 1,0-1,0-1,1 1,-8-8,-1-2,-16-21,12 13,6 5,1 2,0-3,2 1,-12-26,4 6,-4 0,-26-37,32 52,9 13,-1 1,0-1,0 0,-1 1,1 1,-2-1,1 1,-1 0,0 1,0-1,-1 2,1 0,-19-7,-18-5,-6-3,29 12,-33-16,28 12,17 6,-76-35,11-11,36 22,18 17,1 1,-1 0,0 1,-26-8,-50-8,69 22,21 3,-2 0,-7-3,-1 0,7 2,0-1,1 0,-1-1,-14-7,22 9,-38-23,38 23,-1 1,2-1,-1 0,0-1,0 1,0 1,0-2,2 0,-2 0,0-2,-2-4,-3-17,5 16,-6-16,6 24,1 0,0-2,-1 1,0 1,1 0,-1 0,0-1,-1 0,-2-2,-3-1,0 2,0-2,0 2,-1 0,-15-5,11 5,0 1,-1 0,-17-2,11 3,-26-5,37 4,1 2,-1-2,0-1,1 0,-10-5,7 3,-2-2,-17-13,13 8,8 6,-1-1,1 0,1 0,-1-1,-9-13,11 12,0-1,1 1,0-1,-6-17,11 24,0 0,0 1,0-1,1 0,-1 2,1-2,0 0,0 1,0-1,1 0,-1 1,1 0,0-1,0 1,0-1,0 0,1 2,-1-2,1 1,2-3,-3 4,1 0,-1 0,1 1,0 0,0 0,0 0,-1-1,1 1,0 0,0 0,2-2,6 1,13-4,-1 0,-8 1,79-25,-52 16,-17 6,-22 7,0 1,1-1,-1 1,1 0,-1-1,4 2,9-2,-13 0,1 1,-1-1,0 1,-1-1,0 0,1 1,0-1,0-1,0 1,1-3,2 1,0-2,2-6,-5 8,0 0,-1 2,1-2,0 1,1-1,-1 1,0 0,1 1,-1-1,1 0,0 0,-1 0,7-1,-7 2,1 1,0-1,0 1,0 0,1 0,-1 0,-1 0,1 1,1-1,-1 1,-1 0,7 2,-5-1,1 0,-2 1,2-1,-1 0,-1 1,1 0,5 6,-3-3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31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328 338,'-2'0,"-1"1,3-1,-3-1,1 1,0 0,0 0,-2-2,4 2,-1 0,1 0,-1-1,1 1,-1-1,0 1,1 0,-1 0,1-1,0 1,-1 0,1 0,-1-1,1 0,0 1,-1-1,1 1,0-1,0 0,-1 1,1-1,0 0,0 1,0-2,0-19,0 18,0 1,0-1,0 0,0 1,0-1,0 0,-1 0,0 1,1-1,-1 0,0 0,0 1,-1 0,-1-5,-33-33,33 36,0 1,1-1,0-1,-1 2,-1-6,3 8,1-1,0 1,-1-1,1 1,0-1,0 0,0 2,0-2,0 0,0 1,0-1,1 1,-1-1,0 1,1 0,0-1,-1 1,1-1,1-1,7-10,-4 7,-1 2,0-3,0 1,2-9,-5 13,0 1,-1 0,1 0,-1 0,0-1,0 0,1 1,-1 0,0-1,0 1,-1 0,1 0,0-1,0 1,-1-1,1 1,-1 0,1-1,-1 1,0 0,1 0,-1 0,1-1,-1 1,0 0,0 0,-2-2,-1 1,0-2,0 1,-2 1,3-1,-3 1,2-1,-10-1,-39-6,26 4,-17 1,0-2,38 6,-1-1,1 1,0-2,-10-4,5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0:44:19.089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623 7,'0'-1,"0"1,0 0,0-1,-1 1,1 0,0 0,-1 0,1-1,0 1,-1 0,1-1,0 1,-1 0,1-1,0 1,0 0,-1 0,1 0,0-1,0 1,-1 0,1 0,0 0,-1 0,1 0,-1 0,0 0,-12-1,-2 2,2 2,-2-1,-22 8,26-6,0 1,0-2,1 3,-12 7,-38 30,38-28,-40 31,52-39,2 1,0-1,1 1,0 1,0 0,0 0,1 0,1 0,-6 14,4-12,1 0,-16 18,13-18,-4 4,-1-1,0 0,0-2,-23 16,17-12,15-13,1 0,-2 1,2-3,-2 2,1 0,0-1,-1 0,1-1,-1 0,1 0,-10 1,15-2,-1 0,1 0,-1 0,1 0,0 0,0 0,0 0,-1 0,1 1,0-1,-1 0,1 0,-1 0,1 0,0 1,-1-1,1 0,0 0,-1 1,1-1,0 1,0-1,0 0,0 0,1 0,-1 1,0-1,0 0,0 0,1 0,-1 0,0 0,0 0,1 1,-1-1,0 0,0 0,0 0,1 0,-1 0,0 0,0 0,1 0,-1 0,0 0,0 0,0 0,0 0,0 0,0-1,1 1,-1 0,9 0,0-1,-1-1,0 0,1 0,-1 0,0 0,0-2,1 0,-2 2,0-3,1 0,-1 1,0-2,8-6,-2-1,-1-2,0 1,-1-1,0-2,-1 1,8-18,-8 16,2-1,0 2,15-18,-18 24,1 1,1 0,11-8,37-24,-55 40,0-1,2 0,-2 0,1 1,0 1,-1-1,2 0,-2 0,2 1,-2 0,2 1,-1-1,7 1,-8 0,1 0,0 0,-1 0,0 1,10 2,-9-1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32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553 1018,'0'0,"0"0,0 0,-1 0,1-1,-1 1,1 0,0 0,-1 0,1-1,0 1,-1 0,1 0,0-1,0 1,-1 0,1 0,0 0,0-1,-1 1,1 0,0-1,0 0,-4-9,2 5,-2-5,-3-12,-3-7,6 16,-1-1,3 0,-5-25,3 16,3 5,0-20,0 23,0 0,-3-18,1 15,0-23,1 18,2 18,-1 0,0 1,0-1,0-1,-1 3,2-3,-2 3,-1-2,1 0,0 2,0-2,-1 2,0-1,-1 0,2 0,-2 1,1-1,-1 2,0-2,0 1,-6-2,-40-27,39 24,10 7,1 0,-1 1,0-1,1 1,-1-1,0 1,0-1,1 0,-1 1,1-1,0 0,-1 0,1 0,-1 0,1 0,0 0,-1 0,1-2,0 2,0 0,0-1,0 0,0 0,1 2,-1-2,1 1,-1-1,1 1,-1-1,1-1,3-3,0 1,0-1,0 1,8-5,-12 9,11-10,0-2,-1 1,-1-1,0-1,-1 1,0-1,9-23,-12 23,5-8,-3-2,8-33,-14 50,1 0,-2 1,1-1,-1 0,0 1,-1-2,0 2,0-1,-1 0,1 1,-2-1,1 1,0-1,-1 1,0 0,0 0,-8-9,8 10,-2-1,1 2,-1-1,0 2,0-2,-1 0,1 3,0-2,-1 0,0 2,0-1,0 0,-1 1,1 0,-1 1,1-1,0 1,-1 0,-8 1,-60 0,32 0,31 1,0 0,-12 3,10-1,-17 0,17-2,-19 4,19-3,-19 2,25-3,-14-1,21 0,0 0,0 0,1 0,-1 0,-1 0,2-1,-1 1,0 0,0-1,0 1,0-1,0 1,0-1,0 0,1 1,0-1,-1 0,-1 0,0-4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33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1930 1531,'0'0,"0"-1,-1 0,1 1,0-1,0 1,0-1,0 1,0-1,-1 1,1-1,-1 1,1-1,-1 1,1 0,-1 0,1 0,-1-1,1 1,-1 0,0-1,-13-5,13 5,-20-5,13 3,0 0,1 1,0-2,0 1,0 0,-8-7,-25-18,-70-36,106 62,-5-3,1-1,-2 1,2-3,-8-6,-27-31,4 3,31 33,0 1,1 0,0-1,0-1,1 0,0 1,0-2,2 1,-5-12,7 14,-2 0,1-1,-1 1,-6-11,7 15,0 1,-1-1,2 0,-1 2,-1-1,1-1,0 1,-2 2,2-2,-8-4,-20-5,-32-11,40 16,1 0,1-1,0-1,-30-18,42 21,-1 2,0-1,-12-2,-11-7,-61-28,23 16,16 5,20 7,-26-10,48 19,-1 2,-1-3,-25-11,24 7,-74-46,69 39,0 3,1-1,-29-31,44 40,0-3,0 2,0 0,1-1,0-1,-4-11,5 10,0 1,-2 0,0 0,-8-14,8 17,0 1,0 0,0 0,0 0,-1 0,0 1,1 0,-2 1,1-1,-1 0,1 1,-1 1,0 0,1-1,-11 0,9 2,-11-3,0 0,-27 2,37 2,2 0,-1 0,0-1,-1 0,2-1,-1 0,0 0,-10-4,8 0,0 1,0-2,1 1,0-1,-1-1,2 0,0 0,-9-12,12 13,0 2,2-2,-1 1,0-1,1 0,1 1,-1-2,0 1,2 0,-1 0,1-1,-1-8,2 8,0 2,0-1,0 0,1 0,1-1,-1 2,0 0,2-1,-1 0,1 0,0 1,0 1,5-9,-8 13,1-1,0 1,1 0,-1-1,0 2,0-1,1 0,-1 1,0-1,0 0,0 0,1 0,-1 1,1-1,-1 1,1-1,-1 1,0 0,1-1,-1 1,1 0,0 0,-1 0,1 0,1 1,4 1,-1 0,0 0,1 0,8 6,4-1,-8-2,1-2,-1 0,15 3,-19-6,0 1,-1-1,2 0,-2-1,1 1,0-1,8-3,68-23,-79 27,0-2,1 1,-2-1,1-1,1 1,-2 0,1-1,-1 1,0-1,1 0,-1 0,0 0,0-1,0 1,-1-1,1 0,-2 1,2-2,1-3,13-23,-2 3,-12 22,-3 6,0 0,0 0,0 0,0 0,0 0,0 0,0 0,0 0,0 0,0 0,0 0,0-1,0 1,0 0,-1 0,1 0,0 0,0 0,0 0,0 0,0 0,0 0,0 0,0 0,0 0,0 0,0 0,0 0,0 0,0 0,0 0,0 0,-1 0,1 0,0 0,0 0,0 0,0 0,0 0,0 0,0 0,0 0,0 0,0 0,0 0,0 0,0 0,-10 6,3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34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280 218,'0'0,"-1"0,0 0,1-1,-1 1,0 0,0-1,0 1,0 0,1-1,-1 1,1-1,-1 1,0 0,1 0,-1-1,1 0,0 1,-1 0,1-1,-1 0,1 0,-1 1,0-3,-1 0,1-1,-1 0,0-4,2 4,-1 0,-1-2,0 2,0-2,-1 2,2-1,-2 0,0 1,0-1,1 2,-2-2,-6-5,-3-2,-1 1,-16-10,-19-15,43 31,0-1,-1 1,-10-5,13 8,0 0,1 0,-2 0,2 1,-2 0,1 1,1-1,-9 0,-13-1,14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35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103 1779,'0'0,"-1"0,1 0,-1 0,1 0,-1-1,1 1,0 0,0 0,-1-1,1 1,0 0,-1 0,1-1,0 1,-1 0,1 0,0 0,-1-1,1 1,0-1,0 1,0 0,-1-1,1 1,0-1,0 0,-2-13,2 13,-2-22,3-34,-2-13,-6 21,6 30,0 2,-9-34,8 38,0-1,1 0,0 1,1-1,2-18,1 19,-1 1,1-1,1 1,0 0,11-19,1-5,-15 34,3-8,1 0,-3 0,2 0,-2-1,1 1,-1-20,-1 19,-3-21,2 28,-1 0,-1-1,1 1,-1 0,1 0,-1 1,-4-8,-3-2,0 2,-22-20,8 6,20 21,-1 1,1-2,1 1,0 0,-1-1,-2-4,-7-30,5 17,5 16,1 0,-1-1,1 2,0-2,0 1,1 0,0-1,0 1,0-1,1 1,0 0,1 0,-1 0,1-1,0 2,1-2,2-5,3-3,0 0,1 0,0 1,1 0,1 0,20-18,-20 22,-1 0,0-1,-1 0,-1-1,0 0,13-23,-19 28,3-2,-1 0,0 0,-1-1,0-1,2-10,-1-7,-2 19,-1 0,0 0,0-2,-1 2,-1-13,-32-157,21 117,7 38,2-2,2-46,1 56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36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0 1448,'3'-1,"-1"-1,1 0,0 0,0 1,0-1,6-1,-3 1,51-16,-34 11,99-20,-83 19,-29 7,-1 0,18 1,-18 0,0 0,0 0,11-3,-8 0,14 0,-17 3,0-1,1 0,11-4,8-5,-18 5,0 1,-1 1,1 0,1 0,13 0,3-1,-23 3,1 0,-1 0,1 1,-1 0,1 0,-1 0,1 1,7 2,29 10,20 5,-22-10,-30-7,1 1,0-1,0-1,21-2,14-5,-34 4,1 0,0 1,-1-3,15-5,44-27,-29 7,4 1,-36 22,-2 2,1 0,1 1,-1-1,0 2,12-4,7 1,37-3,-22 7,-32 2,0 0,0-1,0 0,20-5,5-4,-24 8,1-1,0-1,-1 0,0-1,13-8,-17 9,7-6,-1 1,0-1,-1 0,16-15,-17 13,1 0,0 0,1 1,1 1,-1 1,1-1,2 2,-2 1,1-1,1 2,18-4,-5 3,33-3,-49 8,-2 0,1-1,0-1,-1 1,0-2,0 1,0-2,0 0,16-12,1 0,-23 14,2 1,-3-1,2-1,-2 1,2-1,-2 0,10-12,0-2,29-29,-26 31,-2 0,13-20,36-47,-57 75,1 1,0 0,0 1,1-1,1 1,-1 1,15-6,-21 11,-1-1,0 0,0 0,0-1,0 2,5-7,-6 6,-2 1,2-1,-1 0,0 0,1-1,-1 2,0-1,0-1,0 1,-1-1,1-3,-1 0,1 0,1 1,-1-1,1 0,5-10,-6 14,0 0,1 0,-1 0,1 0,0-1,-1 1,1 2,0-2,0 0,0 0,0 1,0-1,1 1,-1 0,5-1,-5 1,0 0,2-1,-2 1,1 0,0 0,0 1,0-1,1 1,-1 0,-1 0,2 0,3 1,5 1,-1-1,1 0,-1 0,18-3,-23 1,-1 0,0 0,0-1,0 1,0-1,-1 0,1 0,0-1,-1 1,1-1,-1-1,0 1,0 0,4-5,-2 1,0 0,0-1,0 0,-2 0,2 1,6-19,0-10,-6 18,10-21,1-4,-13 32,1 0,0 0,0 0,9-11,-7 11,1 1,0 1,0 0,1 1,-1 0,14-10,-19 16,-1 0,0 2,0-2,-1 0,1 0,2-3,0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37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0 13,'1'0,"3"0,-1-2,2 0,-1 1,2-2,-2 1,1-1</inkml:trace>
  <inkml:trace contextRef="#ctx0" brushRef="#br0" timeOffset="1">93 5,'2'0,"0"1,1 1,1 1,2 0,-1-1,1-2,-1-2,-1 0,1-1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39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0 70,'1'0,"1"1,0 0,0-1,3-2,-1-1,2 1</inkml:trace>
  <inkml:trace contextRef="#ctx0" brushRef="#br0" timeOffset="1">93 23,'2'0,"0"-2,1 0,0 0,0-3,3-1,-2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41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0 74,'0'1,"0"0,0-3,1 0,1 0,1-4,0 2</inkml:trace>
  <inkml:trace contextRef="#ctx0" brushRef="#br0" timeOffset="1">71 12,'0'-1,"0"-1,2-2,1 2,1-1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43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0 56,'0'2,"0"-2,1 0,1-2,1 0,2-2,0 2,1-3,-2 1</inkml:trace>
  <inkml:trace contextRef="#ctx0" brushRef="#br0" timeOffset="1">101 9,'2'0,"0"0,2-1,1-1,0-1,0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45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0 67,'0'-1,"1"-1,1-1,1 1,0-3,1 1,-1 2</inkml:trace>
  <inkml:trace contextRef="#ctx0" brushRef="#br0" timeOffset="1">54 20,'0'-1,"2"-1,0 0,0-1,1-2,2 2,-2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0:44:19.090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31 0,'0'1,"-2"1,0 0,-3-1,-1-2,2 1,-3-1,2-1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47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0 71,'0'-1,"1"-1,1-1,1 0,0-1,1-2,0 3</inkml:trace>
  <inkml:trace contextRef="#ctx0" brushRef="#br0" timeOffset="1">31 16,'0'-1,"0"-2,2-1,0 1,-1-2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49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0 8,'0'-2,"0"0,0-2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50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136 1544,'-1'0,"1"0,0 0,-1 0,1 0,0 0,-1-1,1 1,0 0,-1 0,1 0,0-1,-1 1,1 0,0-1,0 1,-1 0,1 0,0-1,0 1,0-1,-1 1,1-1,-3-9,2 7,-4-11,1 0,1-1,-4-28,0-9,2 29,3 0,-1 0,2 0,2-26,1 21,1-25,-3 45,0 0,2 0,-1-1,5-13,14-31,-16 41,4-7,8-36,-14 49,-1-2,0 2,0 0,-1-1,0 0,0 0,-1 0,0 1,-3-11,2 10,0-1,-1-1,-1 2,2 0,-2-1,-1 2,1-1,-1 0,-5-6,-7-9,12 17,1-1,0 2,0-2,-9-5,8 7,-2-2,2 2,-1-2,2 1,-2-2,2 2,-6-12,8 14,-1-2,1 1,0-1,2 0,-2 1,1-1,0 1,0-1,1 0,0 0,0 0,0 0,1-4,3-10,-1 1,2 1,1-2,0 2,18-32,-2 13,27-35,-32 47,0 3,22-40,-34 54,-1-2,-2 2,2-1,-2 0,1-1,-2 1,1 0,-1-1,0-13,-3 1,0 0,-1 1,-12-37,2 8,10 31,3 14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51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2 484,'-1'-5,"1"5,0-1,0 1,0 0,0-1,0 1,0-1,0 1,0 0,0 0,0 0,0 0,0-1,0 1,0 0,0-1,0 1,0-1,0 1,0 0,1 0,-1-1,0 1,0 0,0-1,1 1,-1 0,0 0,0 0,1 0,0-1,3-3,1 2,-1-1,2 0,-2 0,2 2,5-3,9-4,16-10,1 4,65-20,-64 25,27-7,-50 14,2 1,-1 1,0 0,18 4,-1-1,-26-2,-1-1,1 2,-1-1,1 1,-1 1,0 0,7 2,0 1,0-1,-1-1,1-1,0 0,22 2,-19-3,0-1,2-1,-2 0,22-3,-9 1,-6-2,0 1,0-3,-1 0,32-13,-33 9,0 0,32-22,-15 9,-29 19,-1-1,19-4,-11 3,-9 5,-2-1,2 1,-1 0,-1 0,2 0,-2 1,2-1,-1 2,12 1,-11-1,-1-1,2-1,-1 1,0-1,8-3,14 1,-10 1,-3-1,2-1,-1 1,31-14,61-33,-98 45,4-5,1 0,-2 0,0-1,20-19,-27 23,-2 3,-1-1,2 2,-1-1,0 0,1 1,0 0,-1 0,2 0,-2 1,2 0,-1 0,11-2,31 0,-24 2,-1-1,42-10,-60 11,-2 1,2-1,-1 0,7-5,-3 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52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1 940,'0'0,"0"0,0-1,0 1,0-1,1 1,-1 0,0-1,0 1,1-1,-1 1,0 0,1-1,-1 1,0 0,1-1,-1 1,1 0,-1 0,0 0,0 0,0 0,1 0,-1 0,1 0,0-1,13-2,-11 2,10-2,-2-1,0-1,20-9,29-22,-30 17,-17 11,1-1,-1 0,-1 0,0-2,14-16,22-20,-4 4,-29 27,1 0,16-23,-16 14,-12 16,2 1,0-1,9-9,31-29,-32 32,-8 8,-1 2,2-1,-2 1,2-1,-1 2,0-1,1 1,9-5,34-7,-10 4,-29 7,0 1,-1-2,1 0,17-13,34-36,-50 43,-1-1,-1 0,18-29,18-48,-5 11,-14 37,-23 38,5-10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53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497 470,'0'-5,"-1"1,-1 0,0 0,0 0,0-1,0 2,-4-6,1 0,-50-85,39 67,-1 1,-2 0,0 1,-27-26,28 34,0 1,-2 1,0 0,-1 0,0 2,-1 2,0 0,-38-13,47 20,0-1,0 0,-16-9,16 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54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3683 50,'-1'-2,"1"-2,-1 1,1 1,-1-1,0 0,0 0,0 1,0-1,0 1,-1-1,0 0,1 2,-4-5,5 5,0 0,-1 1,0-1,1 0,-1 1,0 0,0-1,0 0,1 1,-1-1,0 1,0-1,0 1,0 0,1-1,-1 1,0 0,0 0,0 0,0 0,0 0,0 0,0 0,0 0,0 0,0 0,1 0,-2 0,2 1,-1-1,0 1,0-1,0 0,0 1,0 0,0-1,0 1,1-1,0 0,-1 1,0 0,-1 1,-12 18,0 1,2 0,-21 46,10-17,-9 13,13-22,-2 0,-29 43,18-41,-1-1,-3-1,-77 69,26-33,-54 41,118-101,-1-1,-1-1,-1-1,-36 14,-135 38,175-61,1-1,-1 0,0-1,0-2,0-1,-30-1,-53 2,85 1,-32 9,24-4,-68 18,90-23,-2 0,2 1,0 0,-1-1,1 1,0 1,0-1,-9 8,0 3,-23 24,19-18,1 4,15-21,0 1,1 0,-1-1,0 0,0 1,0-2,0 1,-1 0,0 0,1-1,-5 2,4-2,-1 1,1-1,0 0,-1 1,2 0,-1 0,0 0,1 1,0 0,-1-1,2 1,-6 7,3 1,-1 0,1 0,-4 20,6-26,0 0,0 2,0-2,-1 1,0-2,1 2,-2-2,0 1,0-1,0 1,0-2,-1 1,-6 4,-10 5,1-2,-35 16,19-11,10-5,1-1,-1-1,0-1,-1-2,-29 5,5-6,-97 0,88-8,-96 4,134 1,-1 3,1-1,1 3,-35 15,13-6,-34 12,1 3,-108 64,167-86,-21 14,0 1,-50 44,42-27,2 3,2 1,-58 79,87-104,0 2,1-1,1 2,-15 43,25-63,1 0,1 0,-1 0,1 0,-1 0,1 0,1 0,-1 1,0-2,3 8,0 0,1-1,8 16,-2-5,-4-4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55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286 1283,'-4'-4,"0"1,0 0,-1 1,2-1,-2 1,-8-3,10 3,-1 1,0-1,2 1,-2-1,1 0,-1 0,2 0,-1-1,0 1,0 0,1-1,-1 0,0 0,-1-3,-19-45,18 39,1 1,-2 0,1 0,-2 0,-9-13,-13-8,14 13,-1 1,-12-21,23 31,1 1,1 0,-1-1,1 1,1-1,-1 1,1-2,0 1,-1-15,3-21,0 30,0-1,0 0,-1 1,-5-20,3 25,2 2,-1-1,1 0,0-1,0 1,1 0,0 0,1-1,0 1,0 0,1 0,-1-1,2 2,4-15,15-37,-18 45,1 0,-1 1,2-1,0 2,1-1,0 1,1-1,17-19,16-10,-1-3,-3-1,51-81,-73 103,-8 12,0 0,1-1,-2 1,0-1,-1 0,0-1,4-20,-7 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56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0 10,'0'-4,"0"-1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57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2024 1,'0'0,"-1"0,0 0,1 0,-1 0,1 0,-1 1,1-1,-1 0,1 0,-1 0,1 1,-1-1,1 0,-1 1,1-1,0 0,0 1,0-1,-1 1,1-1,0 0,0 0,-1 1,1-1,0 1,0-1,-1 1,1-1,0 1,0-1,0 1,0-1,0 1,0 0,0-1,0 1,0-1,0 1,0-1,0 1,0-1,0 1,1-1,-1 0,0 0,0 1,1 0,11 29,-11-27,16 27,21 30,-25-43,-1 2,-1-1,-1 1,0 1,12 38,-15-34,10 43,14 109,-27-124,-2 1,-7 60,-7-55,8-44,2 1,-4 20,6-24,-1 1,0-1,0 0,-1 1,-1-1,0 0,0-1,-2 1,0-1,1 0,-9 13,4-9,2 1,-1 1,2-1,-1 1,2-1,-3 19,-3 7,8-32,-1-1,1 0,-1-1,0 2,0-2,-1-1,0 2,-7 6,-5 3,-30 23,14-11,23-19,0 0,-16 24,19-24,0 0,-1-1,0 0,-17 15,-20 10,-101 71,140-101,-1 0,2-2,-2 1,0 0,1-1,-1-1,0 1,1-1,-2 0,1 0,1-1,-2 0,-8-1,-7-2,0-1,-38-13,-19-3,27 8,43 10,0-2,-1 2,0 0,0 0,0 1,1 1,-1 0,0 0,0 1,-13 3,1 2,-3 1,-44 18,62-22,0 1,1 0,-1 1,1 1,0-1,-1 1,2-1,0 1,-8 11,6-5,-1 0,-8 22,14-27,-1 1,1 0,-2-1,2-1,-3 2,1-2,0 0,-1 1,1-1,-1 0,-12 8,4-7,2-1,-2 0,-1-2,-23 7,26-8,-1 1,1-1,0 2,0 0,1 0,0 1,-13 8,8 1,0 0,1 0,1 2,0 0,1 0,-19 37,19-33,-12 17,12-20,2 1,0 0,-16 40,-35 86,21-51,32-71,0 0,-2-1,-1 0,-1-1,0-1,-1 0,-30 30,-11 12,35-40,0-1,-1-1,-27 22,45-40,0 1,-1-2,2 1,-1-1,-1 1,1 0,0-1,-1 0,1 0,0 0,-1-1,0 0,1 0,-1 1,-3-1,-7-3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0:44:19.091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7 0,'-1'0,"-1"1,0 0,1-1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66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61 29,'-3'0,"-7"0,0-3,-4-3,1-4,3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67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1989 2589,'-1'-2,"0"0,1 0,-1-1,0 1,0-1,0 2,-2-6,-4-4,-54-174,57 170,0 0,-2 0,1 1,-14-21,17 31,0 0,-1 1,-1-1,2 0,-1 1,-1 0,1-1,-1 2,0-1,1 0,-1 1,-1-1,2 2,-2-1,1 0,0 0,-1 1,1 0,-8-1,-7 1,2-1,1 0,-1 0,1-2,-25-7,31 7,0 0,0 1,0 1,0-1,0 1,0 1,-1 0,1 0,0 1,-1 1,-17 2,27-2,-13 2,1-1,-1 0,-24 0,33-2,0-1,1 0,-2 0,2 0,-1 1,1-2,-1 0,0 0,1-1,0 2,0-2,0 0,-1 0,-3-4,-18-19,2-1,0-2,-31-48,-22-28,69 97,-1 0,1 0,-1 1,0 0,-1 0,0 2,0-2,0 3,-1-2,0 3,0-1,0 0,0 1,0 1,0 0,-1 1,-16-1,-6 3,23-1,-1 1,0-2,1 0,-20-3,29 3,-2 0,1 0,0 0,1-1,-1 1,0-1,0 0,1 1,-1-1,1 0,-1 0,2-1,-2 2,1-2,0 0,0 1,0-1,1 1,0-1,-1-1,-1-4,-2-7,-1 1,2-1,1 0,0-1,0 1,2 0,0-1,1 1,0-1,4-21,8-33,-9 46,0-1,3 1,10-32,-10 41,-1 0,-2 0,1-1,1-30,-5-62,2-11,5 85,-6 29,0 0,1 0,-1-1,-1 1,1-1,-1 1,0-1,-1-7,-4-23,0-41,1 15,2 48,-2-1,0 0,0 2,-2-2,1 1,-2 1,-15-24,6 7,2 8,0 2,-1-1,-19-19,-16-20,24 22,11 16,0 2,-35-37,40 49,-1 0,1 0,-2 2,1-1,-1 2,0-1,0 2,0-1,-22-4,22 5,-1-2,1 1,0-2,1 1,0-2,0 0,1 0,0 0,-12-14,13 12,-1 0,0 1,-1 1,1 1,-2-2,1 3,-1 0,-18-8,26 13,-2 0,2 0,-2 1,1 0,-1 0,2 0,-2 0,1 1,-6 1,6 0,1-1,1-1,-2 1,2-1,-2 0,1 0,1 0,-2 0,1 0,0-1,0 0,0 0,0 0,0-1,-4-2,4 3,2-1,-1-1,0 1,0-1,1 2,-1-2,1 0,-1 0,1 1,1-2,-1 1,0 0,0 0,0 0,1-1,0 1,-1-6,-2-8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68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134 239,'-5'0,"-5"0,-1-4,-2-6,1-4,-3-2,3 0,2-3,0-2,1-1,1-1,4-1,1 0,-3-1,1 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69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84 205,'-4'0,"-2"4,-4 1,1-3,-4-4,2-4,2-5,3-6,2-4,1-1,3-3,0 0,0-1,1 2,-5 3,-1 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58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2 360,'-1'-5,"1"4,4 2,-2 0,7 2,-1 0,0 0,1-1,0 0,14 1,37 4,-30-3,51 8,-67-10,-1 1,28 9,24 17,-20-9,-33-14,1 1,-1 0,17 14,1-2,1 3,32 27,-6 6,-26-23,-24-24,13 16,-16-18,1 1,-1-1,2 1,-1-2,11 8,-9-7,1 0,1-2,0 1,-1 0,11 3,-15-7,0 0,-1 0,1-1,0 0,-1 0,2 0,-1 0,-1 0,1 0,0 0,-1 0,1-1,0 0,-1 0,1-1,3-1,2-2,0-1,-2 1,1-1,8-8,11-9,3-1,-20 14,14-9,-19 16,-1 1,0-1,1 1,-1 0,1 0,0 1,6-2,25-1,3-1,-34 3,1 1,-1-1,1 1,-2-1,1-1,0 0,0 1,-1-1,1 0,0-1,-2 1,1-1,1 0,-2 1,1-2,-1 0,0 1,0-1,0 1,-1-1,0 0,0 0,1 0,-2-1,1 1,-1-1,0 2,-1-13,0-71,0 35,0 43,-1 1,-5-19,1 4,0 2,3 14,0 0,0-11,2 10,1-2,-1 2,4-14,-1 11,1-19,-4 26,0-2,1 2,0-1,0 0,1 0,0 0,1 1,-2-1,6-5,-5 7,0 0,1 0,0 0,0 0,0 1,0 0,1-1,-1 1,1 0,0 1,0-1,6-2,44-16,-33 15,21-12,-40 17,-1 1,1-1,0 0,1 0,-1 1,0-1,4 0,-5 1,0 0,0 0,0 0,0 0,-1 1,0-1,1 0,0 0,0 1,-1-1,1 1,0-1,0 0,-1 1,1 0,0-1,0 0,-1 0,1 1,-1 0,0-1,1 1,-1 2,7 8,-6-9,0 0,0-1,-1 2,1-1,1 0,-1 0,0-1,1 0,0 1,-1 0,0 0,4 2,1-3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59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0 2839,'0'-2,"0"0,1 0,-1 1,0-1,1 0,0 0,-1 0,1 1,0-1,-1 1,1-1,0 0,0 1,1-1,-1 1,0 0,0-1,1 1,-1 0,0 0,1 0,-1 0,4-1,3-2,0 0,1 1,15-4,-6 3,27-13,80-42,-106 49,-7 5,0-1,1 2,-1-1,1 2,-1 0,21-3,-23 4,1 1,-1-2,17-7,12-3,-33 11,9-2,-2 0,2 2,25-2,-32 4,4 0,-1 0,1-1,-1-1,0 0,17-4,-1-4,-5 2,-1 2,26-6,-30 8,-2 0,1 0,0-2,0 0,25-15,-24 14,28-12,6-1,-34 11,24-18,-28 19,0-1,0 2,1-1,15-5,-21 11,11-5,-1 1,30-17,-16 6,53-20,13-6,-63 26,-28 15,6-4,0 0,18-13,-26 16,-1-1,1-1,-2 2,1-2,5-6,13-26,-6 8,-7 16,-3 0,11-28,-1 0,-5 16,-8 15,1 2,-1 0,2 0,9-14,22-28,-15 21,34-36,-20 26,-26 27,1 0,1 1,20-17,34-15,-57 39,-6 3,121-70,-109 63,-1 0,0-3,0 2,19-21,-18 16,65-71,-61 63,-9 11,1-1,11-24,-19 31,4-2,-1-1,2 0,-1 1,14-12,8-8,10-10,-25 25,15-15,-25 22,1 1,-1-1,0 0,0 0,1 0,-2-1,3-9,39-105,-17 53,-4 14,-3 10,-14 26,2 1,1 1,9-17,1 3,0 1,-3-2,14-35,-24 49,1 1,0-1,1 0,17-24,-12 23,-2-2,10-19,10-15,-25 44,-1 1,2 0,-1 1,9-8,16-11,8-7,-34 29,1-1,0 2,0-1,0 0,9-3,-5 2,13-8,-15 8,0-1,-1-1,1 1,-1-2,-1 1,1 0,-1-1,0-1,0 1,4-11,-7 13,0 1,0-1,1 1,0 0,0 0,0 0,10-7,-1 0,23-12,7-6,-33 22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60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4 23,'-1'0,"-1"-2,2 0,0 0,2-1,2-1,2 0,0 1,1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61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2678 86,'0'7,"-1"1,0-1,-1 0,1 2,-1-3,0 1,-1 1,0-1,0-1,0 1,-1 0,0-1,-9 10,4-5,-2 0,1-1,-1-1,0 1,0-1,-17 7,-39 20,62-33,-2-1,2-1,-2 1,1 0,0-1,-1 0,1 0,-12-1,-4 1,20 0,-1-1,0 1,-1-1,2 0,-1 1,0 0,0 1,1-1,0 1,-1-1,0 1,1-1,-5 5,1 1,-1 1,-10 15,11-15,1-1,-12 13,14-17,0-1,0 1,0-2,0 1,-5 4,6-5,0-1,0 1,0 0,0-1,1 0,-2 0,2 0,-2 0,1 0,1 0,-6 0,0-1,-1 0,1-1,0-1,-13-3,-4-4,-16-10,38 19,-4-1,2-1,-1 0,0 0,1-1,-1 1,-4-5,-35-35,30 29,-28-29,29 25,-6-7,-26-25,34 39,-24-21,29 27,1 0,-2 1,1 0,-12-4,2 1,-2 0,-17-5,10 8,15 2,0 0,-13-4,-16-5,6 0,-27-3,39 8,-18-1,14 2,-1 2,1 1,-38 1,57 1,-4 0,-16 5,17-5,-17 3,18-2,-16 3,16-3,-14 1,-7 2,19-2,-13 0,10-1,-1 0,1 0,0 1,-21 7,-50 23,60-22,-4 3,2 1,-42 29,22-13,-66 48,96-66,-11 7,-43 35,57-44,0-1,-1 0,-19 9,-15 12,13-6,-39 37,57-46,1-2,1 2,-22 26,30-32,-1 0,-1 2,-13 8,17-15,-1 1,-1 0,1-1,-1-1,0 1,-11 3,-32 6,14-5,25-4,0-1,-14 9,24-11,-11 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62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0 776,'0'-1,"1"-1,-1 1,1 0,0 0,0 0,-1 0,1 0,-1 0,1 0,0 0,0 0,0 0,2-2,1-1,6-5,0 0,-1 0,1 1,1 1,-1-1,1 2,19-9,-10 4,23-8,-36 15,1 1,-1-1,1 0,-1-1,11-9,30-30,-29 24,-15 16,0-2,-1 1,1-1,-1 1,-1-1,1 1,0-1,-1 0,0 0,0-8,6-13,1-15,-6 28,-2 11,-1 1,0 0,1 0,-1-1,0 1,0 0,0-1,0 1,0 0,-1-5,-2-7,1 5,-1 1,0-2,1 1,-7-8,1 2,2 0,-1-1,-6-31,12 45,1-1,0-1,-1 1,1 0,1 0,-1-1,0 2,1-2,0 1,-1 0,1 0,0 0,1 0,-1 1,1-2,2-2,3-5,0 1,17-16,-17 18,8-5,1-1,-1 2,2 0,24-14,3 4,-36 19,-8 3,1-1,0 1,0 0,0 0,0-1,0 1,0 0,-1 0,0 0,1 0,0 0,0 0,0 0,0 1,0-1,0 0,0 0,0 1,0-1,0 0,-1 1,0-1,2 2,-1-2,0 0,1 1,-1-1,0 1,1-1,-1 1,-1-1,2 1,0-1,2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63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286 9,'-3'-9,"-2"10,4 0,0 0,0 0,0 0,0-1,0 1,1 0,-1 0,0 1,1-1,-1 0,0 0,1 2,-1 9,-1 1,2 0,0 0,0 0,2-1,-1 0,6 21,3 33,-8-33,-1-4,1-1,9 38,-10-59,0-1,-1 0,1 1,-1-1,-1 1,1-1,-1 0,0 1,0-1,-1 1,0-2,0 2,-4 5,-6 11,-1 0,-15 21,-8 11,28-40,-3 5,1-1,-2 0,0 0,-27 28,33-41,0 1,1 0,0-1,1 1,-1 1,1 0,1-1,-1 2,-2 7,-1 10,-6 41,9-40,-11 37,11-52,0 0,0-1,1 1,2 0,-1 1,1-1,0-1,1 1,1 1,2 14,3 13,1 53,-3-32,17 60,-19-105,2 2,0-2,7 18,1 5,-9-21,-3-3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0:44:19.092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94 0,'-1'0,"-3"0,1 0</inkml:trace>
  <inkml:trace contextRef="#ctx0" brushRef="#br0" timeOffset="1">8 7,'-2'0,"1"2,-1 1,1 1,0 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64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5 2981,'-4'1,"4"2,1-2,-1-1,1 1,-1-1,1 1,0-1,-1 1,1-1,-1 0,0 0,1 0,-1 0,2 1,1-1,-1 1,1-1,-1 0,1 0,0 0,-1 0,0 0,5-2,21-6,-5 1,48-10,-51 14,0-2,0-1,-1-1,1 0,-2-2,29-16,-32 16,2 2,16-8,-19 9,0 1,0-1,18-14,-13 7,-2 1,29-17,-34 22,0 0,-1-2,18-14,-29 23,25-22,-8 10,16-18,2-8,66-71,-39 32,-40 48,-15 18,0 0,0-1,5-15,-11 23,16-38,-12 28,1 0,0 0,14-21,-4 11,-7 9,0 1,2 0,14-15,-12 17,-9 7,2-1,-1 2,1-2,-1 2,14-8,47-23,-41 20,-13 9,5-2,-2-2,26-18,1-1,16-18,48-47,-92 79,14-19,-1 2,-16 17,0 1,-1-2,11-19,-1 0,20-40,-25 45,7-19,-3 5,-1 2,-11 27,0 0,0 0,12-16,44-71,-35 53,6 2,-23 33,18-31,17-39,6-23,-33 64,-19 42,8-15,11-20,-15 31,0 0,-1 0,1 0,1 0,-2 1,2 0,9-6,3-2,24-14,-34 23,-2 0,2 0,-1 1,0-1,9 0,46-12,-52 12,-1-1,1 0,0 0,10-7,-1-3,-2 0,0 0,24-28,-39 41,18-22,35-33,-32 35,-13 13,-1-1,1 1,0 1,16-10,46-26,-14 7,0 4,62-29,-46 19,-6 3,-52 30,-1 0,21-17,-22 16,1 1,1 1,-1 1,1-1,0 2,0 0,31-6,-2 4,-17 4,-5 1,0 2,33 1,-26 0,31 2,-5 1,-44-3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1:10:34.865"/>
    </inkml:context>
    <inkml:brush xml:id="br0">
      <inkml:brushProperty name="width" value="0.1" units="cm"/>
      <inkml:brushProperty name="height" value="0.1" units="cm"/>
      <inkml:brushProperty name="color" value="#8FAADC"/>
      <inkml:brushProperty name="ignorePressure" value="1"/>
    </inkml:brush>
  </inkml:definitions>
  <inkml:trace contextRef="#ctx0" brushRef="#br0">1157 1,'0'0,"0"1,0 0,-1 0,1-1,0 1,-1 0,1-1,0 0,-1 1,1-1,-1 1,1-1,0 1,-1-1,1 1,-1-1,1 1,-1-1,1 1,-2-1,-12 6,6-3,-1-1,1-1,-18 2,17-3,-1 1,1-1,-14 6,-170 69,110-40,-13 14,70-34,0-2,-46 17,62-27,-21 3,6-3,8 2,0-1,2 1,-2 1,1 1,-22 13,-44 22,71-37,-1 0,0 0,-14 2,-36 5,44-9,8-1,0 1,0 0,-16 8,-28 15,52-24,-13 5,16-8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0:44:19.094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17 0,'-1'0,"-1"1,-1 1,0 1,-1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0:44:19.095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4 0,'-1'0,"-1"0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6T10:44:19.096"/>
    </inkml:context>
    <inkml:brush xml:id="br0">
      <inkml:brushProperty name="width" value="0.1" units="cm"/>
      <inkml:brushProperty name="height" value="0.1" units="cm"/>
      <inkml:brushProperty name="color" value="#0000FF"/>
      <inkml:brushProperty name="ignorePressure" value="1"/>
    </inkml:brush>
  </inkml:definitions>
  <inkml:trace contextRef="#ctx0" brushRef="#br0">172 5,'-1'-1,"-2"-1,-1 0</inkml:trace>
  <inkml:trace contextRef="#ctx0" brushRef="#br0" timeOffset="1">8 27,'-1'0,"-2"-1,0 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4D01-40D5-CAE3-473A-6F6FE5F2F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8B1F2E-4DE7-7773-E7B1-1EDB93058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26022-0444-DE88-D847-AAD47AEC6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374F-1639-4B48-B282-F2A4674DE4A0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C30F3-582A-3CE6-EE57-12E9487EA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FB77-302C-E780-E584-1B2DC4E9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FF111-84AC-46DC-9248-D5796F7CA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422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099E-1F5A-A87E-9515-458EE7BA5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D9FEE0-1ED4-8864-E783-130C8976F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4CFEC-4D2A-A3A9-575A-3D54413A5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374F-1639-4B48-B282-F2A4674DE4A0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FFF99-C1D7-D258-8DE9-7CE466235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960CC-61AC-9C4A-07D4-5C3DA900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FF111-84AC-46DC-9248-D5796F7CA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86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6EDEB5-123C-6DB1-AC3F-D852EFA1D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897FAF-F6C8-FF5B-950D-591C5600E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7B76B-06A5-C236-B453-52CD5A908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374F-1639-4B48-B282-F2A4674DE4A0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8D760-334E-E3B5-304F-AB394DE3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EA001-1680-776A-45B2-58316948F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FF111-84AC-46DC-9248-D5796F7CA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50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988D3-64CE-F52D-0E81-7141ED360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31EF5-13CF-DD4C-4452-D8CBB76F6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7D835-382C-B7A8-14A2-BC3E1652B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374F-1639-4B48-B282-F2A4674DE4A0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469FE-B43A-3CA8-48A6-D50760287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92240-3357-E878-0106-A50589471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FF111-84AC-46DC-9248-D5796F7CA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35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E710-1C0A-9318-A89F-B3F3DDB8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CFB04-B2FE-45A7-2CF4-6EA20B80D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77D56-E854-D900-F272-81BD5C860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374F-1639-4B48-B282-F2A4674DE4A0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33F94-D4D2-D03F-B74E-EBF273B8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20AE1-BB8B-C3C5-AEAD-9942721A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FF111-84AC-46DC-9248-D5796F7CA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107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6258-626E-6E28-8D45-06D4DB22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ECD4F-072C-7E62-D349-8896B9FD4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850BF-9CE1-4E55-DA55-FEA31DD3C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4387D-B853-E9DA-8B9A-1A7682DFE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374F-1639-4B48-B282-F2A4674DE4A0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9A1AD-5B23-EA5D-C79C-62DB783E2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ADD88-2E66-E64F-3ABF-33C0B080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FF111-84AC-46DC-9248-D5796F7CA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51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D0BB9-F7FE-0BB8-A452-3032951ED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86987-3825-8537-2A0F-D115FE915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C56734-412A-8288-8F44-7FFBEE862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0DCE86-552D-4611-92D2-A06E2A6C9F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7664F4-E169-45FB-6935-032D94D06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E908A7-3C13-F33A-D2DE-9F4C3E61F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374F-1639-4B48-B282-F2A4674DE4A0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5F14CA-E04A-67B0-07E1-CE37D326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C43FF-BFBC-9B4F-E4F2-773773722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FF111-84AC-46DC-9248-D5796F7CA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060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BD5AF-ABEB-7F04-199E-6E72DCA39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11EFC6-1225-861D-D9F0-35E384BF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374F-1639-4B48-B282-F2A4674DE4A0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145C9-92A8-48E5-DDA2-EAB81BBF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77D4C-199A-4996-7A72-A8A1F936A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FF111-84AC-46DC-9248-D5796F7CA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947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0A920-A984-991B-D8E8-9EE12C08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374F-1639-4B48-B282-F2A4674DE4A0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4EDD88-57E2-20FF-388C-ACE4716F7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CE951-0D41-5DCB-85D2-82BF81FE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FF111-84AC-46DC-9248-D5796F7CA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481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AED4B-9259-0B18-2BF5-57DDDA93B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9EE3-EC41-F903-81E0-F46F20E95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61184-4C9D-FE44-D116-FE608B30D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10EB5-1369-8116-1426-4B0945642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374F-1639-4B48-B282-F2A4674DE4A0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21B13-09DC-D52F-FF09-2077D4D0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B96E5-E950-7D44-050A-59212CFFB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FF111-84AC-46DC-9248-D5796F7CA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320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A7E75-8B0F-C52E-03F4-47AF370D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210340-5717-5FF3-4937-98E11A6942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5F479-A929-EDC5-94A6-F38098379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16F0B-C5D1-6DFF-55D1-981B5C613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374F-1639-4B48-B282-F2A4674DE4A0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1580E-3310-6A12-5794-2A998303F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F50A9-60B2-74C5-5ADF-FF7E8D73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FF111-84AC-46DC-9248-D5796F7CA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5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435AAE-BC87-A7A3-2018-3B531C23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7258C-9D50-6167-CCED-F3DF3050E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BD2FB-1BD1-3AD4-3723-76F2F1C95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F374F-1639-4B48-B282-F2A4674DE4A0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7A701-7919-DD87-01BC-CD0E43BED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B192F-ECA5-3584-F2D7-303DD7505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FF111-84AC-46DC-9248-D5796F7CA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93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png"/><Relationship Id="rId117" Type="http://schemas.openxmlformats.org/officeDocument/2006/relationships/customXml" Target="../ink/ink57.xml"/><Relationship Id="rId21" Type="http://schemas.openxmlformats.org/officeDocument/2006/relationships/customXml" Target="../ink/ink9.xml"/><Relationship Id="rId42" Type="http://schemas.openxmlformats.org/officeDocument/2006/relationships/image" Target="../media/image29.png"/><Relationship Id="rId47" Type="http://schemas.openxmlformats.org/officeDocument/2006/relationships/customXml" Target="../ink/ink22.xml"/><Relationship Id="rId63" Type="http://schemas.openxmlformats.org/officeDocument/2006/relationships/customXml" Target="../ink/ink30.xml"/><Relationship Id="rId68" Type="http://schemas.openxmlformats.org/officeDocument/2006/relationships/image" Target="../media/image42.png"/><Relationship Id="rId84" Type="http://schemas.openxmlformats.org/officeDocument/2006/relationships/image" Target="../media/image50.png"/><Relationship Id="rId89" Type="http://schemas.openxmlformats.org/officeDocument/2006/relationships/customXml" Target="../ink/ink43.xml"/><Relationship Id="rId112" Type="http://schemas.openxmlformats.org/officeDocument/2006/relationships/image" Target="../media/image64.png"/><Relationship Id="rId16" Type="http://schemas.openxmlformats.org/officeDocument/2006/relationships/image" Target="../media/image16.png"/><Relationship Id="rId107" Type="http://schemas.openxmlformats.org/officeDocument/2006/relationships/customXml" Target="../ink/ink52.xml"/><Relationship Id="rId11" Type="http://schemas.openxmlformats.org/officeDocument/2006/relationships/customXml" Target="../ink/ink4.xml"/><Relationship Id="rId32" Type="http://schemas.openxmlformats.org/officeDocument/2006/relationships/image" Target="../media/image24.png"/><Relationship Id="rId37" Type="http://schemas.openxmlformats.org/officeDocument/2006/relationships/customXml" Target="../ink/ink17.xml"/><Relationship Id="rId53" Type="http://schemas.openxmlformats.org/officeDocument/2006/relationships/customXml" Target="../ink/ink25.xml"/><Relationship Id="rId58" Type="http://schemas.openxmlformats.org/officeDocument/2006/relationships/image" Target="../media/image37.png"/><Relationship Id="rId74" Type="http://schemas.openxmlformats.org/officeDocument/2006/relationships/image" Target="../media/image45.png"/><Relationship Id="rId79" Type="http://schemas.openxmlformats.org/officeDocument/2006/relationships/customXml" Target="../ink/ink38.xml"/><Relationship Id="rId102" Type="http://schemas.openxmlformats.org/officeDocument/2006/relationships/image" Target="../media/image59.png"/><Relationship Id="rId123" Type="http://schemas.openxmlformats.org/officeDocument/2006/relationships/customXml" Target="../ink/ink60.xml"/><Relationship Id="rId5" Type="http://schemas.openxmlformats.org/officeDocument/2006/relationships/customXml" Target="../ink/ink1.xml"/><Relationship Id="rId61" Type="http://schemas.openxmlformats.org/officeDocument/2006/relationships/customXml" Target="../ink/ink29.xml"/><Relationship Id="rId82" Type="http://schemas.openxmlformats.org/officeDocument/2006/relationships/image" Target="../media/image49.png"/><Relationship Id="rId90" Type="http://schemas.openxmlformats.org/officeDocument/2006/relationships/image" Target="../media/image53.png"/><Relationship Id="rId95" Type="http://schemas.openxmlformats.org/officeDocument/2006/relationships/customXml" Target="../ink/ink46.xml"/><Relationship Id="rId19" Type="http://schemas.openxmlformats.org/officeDocument/2006/relationships/customXml" Target="../ink/ink8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Relationship Id="rId27" Type="http://schemas.openxmlformats.org/officeDocument/2006/relationships/customXml" Target="../ink/ink12.xml"/><Relationship Id="rId30" Type="http://schemas.openxmlformats.org/officeDocument/2006/relationships/image" Target="../media/image23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32.png"/><Relationship Id="rId56" Type="http://schemas.openxmlformats.org/officeDocument/2006/relationships/image" Target="../media/image36.png"/><Relationship Id="rId64" Type="http://schemas.openxmlformats.org/officeDocument/2006/relationships/image" Target="../media/image40.png"/><Relationship Id="rId69" Type="http://schemas.openxmlformats.org/officeDocument/2006/relationships/customXml" Target="../ink/ink33.xml"/><Relationship Id="rId77" Type="http://schemas.openxmlformats.org/officeDocument/2006/relationships/customXml" Target="../ink/ink37.xml"/><Relationship Id="rId100" Type="http://schemas.openxmlformats.org/officeDocument/2006/relationships/image" Target="../media/image58.png"/><Relationship Id="rId105" Type="http://schemas.openxmlformats.org/officeDocument/2006/relationships/customXml" Target="../ink/ink51.xml"/><Relationship Id="rId113" Type="http://schemas.openxmlformats.org/officeDocument/2006/relationships/customXml" Target="../ink/ink55.xml"/><Relationship Id="rId118" Type="http://schemas.openxmlformats.org/officeDocument/2006/relationships/image" Target="../media/image67.png"/><Relationship Id="rId126" Type="http://schemas.openxmlformats.org/officeDocument/2006/relationships/image" Target="../media/image71.png"/><Relationship Id="rId8" Type="http://schemas.openxmlformats.org/officeDocument/2006/relationships/image" Target="../media/image12.png"/><Relationship Id="rId51" Type="http://schemas.openxmlformats.org/officeDocument/2006/relationships/customXml" Target="../ink/ink24.xml"/><Relationship Id="rId72" Type="http://schemas.openxmlformats.org/officeDocument/2006/relationships/image" Target="../media/image44.png"/><Relationship Id="rId80" Type="http://schemas.openxmlformats.org/officeDocument/2006/relationships/image" Target="../media/image48.png"/><Relationship Id="rId85" Type="http://schemas.openxmlformats.org/officeDocument/2006/relationships/customXml" Target="../ink/ink41.xml"/><Relationship Id="rId93" Type="http://schemas.openxmlformats.org/officeDocument/2006/relationships/customXml" Target="../ink/ink45.xml"/><Relationship Id="rId98" Type="http://schemas.openxmlformats.org/officeDocument/2006/relationships/image" Target="../media/image57.png"/><Relationship Id="rId121" Type="http://schemas.openxmlformats.org/officeDocument/2006/relationships/customXml" Target="../ink/ink59.xml"/><Relationship Id="rId3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7.png"/><Relationship Id="rId46" Type="http://schemas.openxmlformats.org/officeDocument/2006/relationships/image" Target="../media/image31.png"/><Relationship Id="rId59" Type="http://schemas.openxmlformats.org/officeDocument/2006/relationships/customXml" Target="../ink/ink28.xml"/><Relationship Id="rId67" Type="http://schemas.openxmlformats.org/officeDocument/2006/relationships/customXml" Target="../ink/ink32.xml"/><Relationship Id="rId103" Type="http://schemas.openxmlformats.org/officeDocument/2006/relationships/customXml" Target="../ink/ink50.xml"/><Relationship Id="rId108" Type="http://schemas.openxmlformats.org/officeDocument/2006/relationships/image" Target="../media/image62.png"/><Relationship Id="rId116" Type="http://schemas.openxmlformats.org/officeDocument/2006/relationships/image" Target="../media/image66.png"/><Relationship Id="rId124" Type="http://schemas.openxmlformats.org/officeDocument/2006/relationships/image" Target="../media/image70.png"/><Relationship Id="rId20" Type="http://schemas.openxmlformats.org/officeDocument/2006/relationships/image" Target="../media/image18.png"/><Relationship Id="rId41" Type="http://schemas.openxmlformats.org/officeDocument/2006/relationships/customXml" Target="../ink/ink19.xml"/><Relationship Id="rId54" Type="http://schemas.openxmlformats.org/officeDocument/2006/relationships/image" Target="../media/image35.png"/><Relationship Id="rId62" Type="http://schemas.openxmlformats.org/officeDocument/2006/relationships/image" Target="../media/image39.png"/><Relationship Id="rId70" Type="http://schemas.openxmlformats.org/officeDocument/2006/relationships/image" Target="../media/image43.png"/><Relationship Id="rId75" Type="http://schemas.openxmlformats.org/officeDocument/2006/relationships/customXml" Target="../ink/ink36.xml"/><Relationship Id="rId83" Type="http://schemas.openxmlformats.org/officeDocument/2006/relationships/customXml" Target="../ink/ink40.xml"/><Relationship Id="rId88" Type="http://schemas.openxmlformats.org/officeDocument/2006/relationships/image" Target="../media/image52.png"/><Relationship Id="rId91" Type="http://schemas.openxmlformats.org/officeDocument/2006/relationships/customXml" Target="../ink/ink44.xml"/><Relationship Id="rId96" Type="http://schemas.openxmlformats.org/officeDocument/2006/relationships/image" Target="../media/image56.png"/><Relationship Id="rId111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22.png"/><Relationship Id="rId36" Type="http://schemas.openxmlformats.org/officeDocument/2006/relationships/image" Target="../media/image26.png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106" Type="http://schemas.openxmlformats.org/officeDocument/2006/relationships/image" Target="../media/image61.png"/><Relationship Id="rId114" Type="http://schemas.openxmlformats.org/officeDocument/2006/relationships/image" Target="../media/image65.png"/><Relationship Id="rId119" Type="http://schemas.openxmlformats.org/officeDocument/2006/relationships/customXml" Target="../ink/ink58.xml"/><Relationship Id="rId10" Type="http://schemas.openxmlformats.org/officeDocument/2006/relationships/image" Target="../media/image13.png"/><Relationship Id="rId31" Type="http://schemas.openxmlformats.org/officeDocument/2006/relationships/customXml" Target="../ink/ink14.xml"/><Relationship Id="rId44" Type="http://schemas.openxmlformats.org/officeDocument/2006/relationships/image" Target="../media/image30.png"/><Relationship Id="rId52" Type="http://schemas.openxmlformats.org/officeDocument/2006/relationships/image" Target="../media/image34.png"/><Relationship Id="rId60" Type="http://schemas.openxmlformats.org/officeDocument/2006/relationships/image" Target="../media/image38.png"/><Relationship Id="rId65" Type="http://schemas.openxmlformats.org/officeDocument/2006/relationships/customXml" Target="../ink/ink31.xml"/><Relationship Id="rId73" Type="http://schemas.openxmlformats.org/officeDocument/2006/relationships/customXml" Target="../ink/ink35.xml"/><Relationship Id="rId78" Type="http://schemas.openxmlformats.org/officeDocument/2006/relationships/image" Target="../media/image47.png"/><Relationship Id="rId81" Type="http://schemas.openxmlformats.org/officeDocument/2006/relationships/customXml" Target="../ink/ink39.xml"/><Relationship Id="rId86" Type="http://schemas.openxmlformats.org/officeDocument/2006/relationships/image" Target="../media/image51.png"/><Relationship Id="rId94" Type="http://schemas.openxmlformats.org/officeDocument/2006/relationships/image" Target="../media/image55.png"/><Relationship Id="rId99" Type="http://schemas.openxmlformats.org/officeDocument/2006/relationships/customXml" Target="../ink/ink48.xml"/><Relationship Id="rId101" Type="http://schemas.openxmlformats.org/officeDocument/2006/relationships/customXml" Target="../ink/ink49.xml"/><Relationship Id="rId122" Type="http://schemas.openxmlformats.org/officeDocument/2006/relationships/image" Target="../media/image69.png"/><Relationship Id="rId4" Type="http://schemas.openxmlformats.org/officeDocument/2006/relationships/image" Target="../media/image10.pn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17.png"/><Relationship Id="rId39" Type="http://schemas.openxmlformats.org/officeDocument/2006/relationships/customXml" Target="../ink/ink18.xml"/><Relationship Id="rId109" Type="http://schemas.openxmlformats.org/officeDocument/2006/relationships/customXml" Target="../ink/ink53.xml"/><Relationship Id="rId34" Type="http://schemas.openxmlformats.org/officeDocument/2006/relationships/image" Target="../media/image25.png"/><Relationship Id="rId50" Type="http://schemas.openxmlformats.org/officeDocument/2006/relationships/image" Target="../media/image33.png"/><Relationship Id="rId55" Type="http://schemas.openxmlformats.org/officeDocument/2006/relationships/customXml" Target="../ink/ink26.xml"/><Relationship Id="rId76" Type="http://schemas.openxmlformats.org/officeDocument/2006/relationships/image" Target="../media/image46.png"/><Relationship Id="rId97" Type="http://schemas.openxmlformats.org/officeDocument/2006/relationships/customXml" Target="../ink/ink47.xml"/><Relationship Id="rId104" Type="http://schemas.openxmlformats.org/officeDocument/2006/relationships/image" Target="../media/image60.png"/><Relationship Id="rId120" Type="http://schemas.openxmlformats.org/officeDocument/2006/relationships/image" Target="../media/image68.png"/><Relationship Id="rId125" Type="http://schemas.openxmlformats.org/officeDocument/2006/relationships/customXml" Target="../ink/ink61.xml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92" Type="http://schemas.openxmlformats.org/officeDocument/2006/relationships/image" Target="../media/image54.png"/><Relationship Id="rId2" Type="http://schemas.openxmlformats.org/officeDocument/2006/relationships/image" Target="../media/image8.png"/><Relationship Id="rId29" Type="http://schemas.openxmlformats.org/officeDocument/2006/relationships/customXml" Target="../ink/ink13.xml"/><Relationship Id="rId24" Type="http://schemas.openxmlformats.org/officeDocument/2006/relationships/image" Target="../media/image20.png"/><Relationship Id="rId40" Type="http://schemas.openxmlformats.org/officeDocument/2006/relationships/image" Target="../media/image28.png"/><Relationship Id="rId45" Type="http://schemas.openxmlformats.org/officeDocument/2006/relationships/customXml" Target="../ink/ink21.xml"/><Relationship Id="rId66" Type="http://schemas.openxmlformats.org/officeDocument/2006/relationships/image" Target="../media/image41.png"/><Relationship Id="rId87" Type="http://schemas.openxmlformats.org/officeDocument/2006/relationships/customXml" Target="../ink/ink42.xml"/><Relationship Id="rId110" Type="http://schemas.openxmlformats.org/officeDocument/2006/relationships/image" Target="../media/image63.png"/><Relationship Id="rId115" Type="http://schemas.openxmlformats.org/officeDocument/2006/relationships/customXml" Target="../ink/ink5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84D9AF-791C-5902-A881-A3F9F7989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02631"/>
            <a:ext cx="10515600" cy="2852737"/>
          </a:xfrm>
        </p:spPr>
        <p:txBody>
          <a:bodyPr/>
          <a:lstStyle/>
          <a:p>
            <a:pPr algn="ctr"/>
            <a:r>
              <a:rPr lang="en-GB" b="1" dirty="0"/>
              <a:t>VDR structure and Functioning</a:t>
            </a:r>
          </a:p>
        </p:txBody>
      </p:sp>
    </p:spTree>
    <p:extLst>
      <p:ext uri="{BB962C8B-B14F-4D97-AF65-F5344CB8AC3E}">
        <p14:creationId xmlns:p14="http://schemas.microsoft.com/office/powerpoint/2010/main" val="1854353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67B792-166E-4385-93FA-DEE797133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2" t="23790" r="25268" b="7615"/>
          <a:stretch/>
        </p:blipFill>
        <p:spPr>
          <a:xfrm>
            <a:off x="774905" y="525814"/>
            <a:ext cx="10492726" cy="58999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DC800F-2C75-4EA5-96E3-4D7CA1D3DD3E}"/>
              </a:ext>
            </a:extLst>
          </p:cNvPr>
          <p:cNvSpPr/>
          <p:nvPr/>
        </p:nvSpPr>
        <p:spPr>
          <a:xfrm>
            <a:off x="705143" y="6031442"/>
            <a:ext cx="1994301" cy="39436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2C1449-9228-4A00-8526-F0280524BE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95" t="23619" r="15121" b="34199"/>
          <a:stretch/>
        </p:blipFill>
        <p:spPr>
          <a:xfrm>
            <a:off x="924369" y="6179872"/>
            <a:ext cx="463086" cy="1634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A49E4E-B679-4BD5-A3C3-3DD2F631F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028" y="6205206"/>
            <a:ext cx="990439" cy="126980"/>
          </a:xfrm>
          <a:prstGeom prst="rect">
            <a:avLst/>
          </a:prstGeom>
        </p:spPr>
      </p:pic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BE271376-524E-43D2-9049-E86C0F0C7ACE}"/>
              </a:ext>
            </a:extLst>
          </p:cNvPr>
          <p:cNvSpPr/>
          <p:nvPr/>
        </p:nvSpPr>
        <p:spPr>
          <a:xfrm>
            <a:off x="4594935" y="2141054"/>
            <a:ext cx="3376573" cy="2331540"/>
          </a:xfrm>
          <a:custGeom>
            <a:avLst/>
            <a:gdLst>
              <a:gd name="connsiteX0" fmla="*/ 647700 w 7724775"/>
              <a:gd name="connsiteY0" fmla="*/ 1971675 h 5334000"/>
              <a:gd name="connsiteX1" fmla="*/ 762000 w 7724775"/>
              <a:gd name="connsiteY1" fmla="*/ 1695450 h 5334000"/>
              <a:gd name="connsiteX2" fmla="*/ 1028700 w 7724775"/>
              <a:gd name="connsiteY2" fmla="*/ 1581150 h 5334000"/>
              <a:gd name="connsiteX3" fmla="*/ 1009650 w 7724775"/>
              <a:gd name="connsiteY3" fmla="*/ 1304925 h 5334000"/>
              <a:gd name="connsiteX4" fmla="*/ 1028700 w 7724775"/>
              <a:gd name="connsiteY4" fmla="*/ 1219200 h 5334000"/>
              <a:gd name="connsiteX5" fmla="*/ 1295400 w 7724775"/>
              <a:gd name="connsiteY5" fmla="*/ 1019175 h 5334000"/>
              <a:gd name="connsiteX6" fmla="*/ 1428750 w 7724775"/>
              <a:gd name="connsiteY6" fmla="*/ 647700 h 5334000"/>
              <a:gd name="connsiteX7" fmla="*/ 1933575 w 7724775"/>
              <a:gd name="connsiteY7" fmla="*/ 676275 h 5334000"/>
              <a:gd name="connsiteX8" fmla="*/ 2371725 w 7724775"/>
              <a:gd name="connsiteY8" fmla="*/ 514350 h 5334000"/>
              <a:gd name="connsiteX9" fmla="*/ 2857500 w 7724775"/>
              <a:gd name="connsiteY9" fmla="*/ 619125 h 5334000"/>
              <a:gd name="connsiteX10" fmla="*/ 2933700 w 7724775"/>
              <a:gd name="connsiteY10" fmla="*/ 647700 h 5334000"/>
              <a:gd name="connsiteX11" fmla="*/ 3333750 w 7724775"/>
              <a:gd name="connsiteY11" fmla="*/ 561975 h 5334000"/>
              <a:gd name="connsiteX12" fmla="*/ 3476625 w 7724775"/>
              <a:gd name="connsiteY12" fmla="*/ 676275 h 5334000"/>
              <a:gd name="connsiteX13" fmla="*/ 3886200 w 7724775"/>
              <a:gd name="connsiteY13" fmla="*/ 485775 h 5334000"/>
              <a:gd name="connsiteX14" fmla="*/ 4333875 w 7724775"/>
              <a:gd name="connsiteY14" fmla="*/ 0 h 5334000"/>
              <a:gd name="connsiteX15" fmla="*/ 4476750 w 7724775"/>
              <a:gd name="connsiteY15" fmla="*/ 38100 h 5334000"/>
              <a:gd name="connsiteX16" fmla="*/ 4981575 w 7724775"/>
              <a:gd name="connsiteY16" fmla="*/ 238125 h 5334000"/>
              <a:gd name="connsiteX17" fmla="*/ 4972050 w 7724775"/>
              <a:gd name="connsiteY17" fmla="*/ 323850 h 5334000"/>
              <a:gd name="connsiteX18" fmla="*/ 4972050 w 7724775"/>
              <a:gd name="connsiteY18" fmla="*/ 561975 h 5334000"/>
              <a:gd name="connsiteX19" fmla="*/ 6229350 w 7724775"/>
              <a:gd name="connsiteY19" fmla="*/ 628650 h 5334000"/>
              <a:gd name="connsiteX20" fmla="*/ 6372225 w 7724775"/>
              <a:gd name="connsiteY20" fmla="*/ 742950 h 5334000"/>
              <a:gd name="connsiteX21" fmla="*/ 6467475 w 7724775"/>
              <a:gd name="connsiteY21" fmla="*/ 695325 h 5334000"/>
              <a:gd name="connsiteX22" fmla="*/ 6572250 w 7724775"/>
              <a:gd name="connsiteY22" fmla="*/ 638175 h 5334000"/>
              <a:gd name="connsiteX23" fmla="*/ 6781800 w 7724775"/>
              <a:gd name="connsiteY23" fmla="*/ 790575 h 5334000"/>
              <a:gd name="connsiteX24" fmla="*/ 6991350 w 7724775"/>
              <a:gd name="connsiteY24" fmla="*/ 790575 h 5334000"/>
              <a:gd name="connsiteX25" fmla="*/ 7429500 w 7724775"/>
              <a:gd name="connsiteY25" fmla="*/ 828675 h 5334000"/>
              <a:gd name="connsiteX26" fmla="*/ 7686675 w 7724775"/>
              <a:gd name="connsiteY26" fmla="*/ 1133475 h 5334000"/>
              <a:gd name="connsiteX27" fmla="*/ 7639050 w 7724775"/>
              <a:gd name="connsiteY27" fmla="*/ 1200150 h 5334000"/>
              <a:gd name="connsiteX28" fmla="*/ 7486650 w 7724775"/>
              <a:gd name="connsiteY28" fmla="*/ 1400175 h 5334000"/>
              <a:gd name="connsiteX29" fmla="*/ 7553325 w 7724775"/>
              <a:gd name="connsiteY29" fmla="*/ 1495425 h 5334000"/>
              <a:gd name="connsiteX30" fmla="*/ 7724775 w 7724775"/>
              <a:gd name="connsiteY30" fmla="*/ 1704975 h 5334000"/>
              <a:gd name="connsiteX31" fmla="*/ 7686675 w 7724775"/>
              <a:gd name="connsiteY31" fmla="*/ 2057400 h 5334000"/>
              <a:gd name="connsiteX32" fmla="*/ 7439025 w 7724775"/>
              <a:gd name="connsiteY32" fmla="*/ 2352675 h 5334000"/>
              <a:gd name="connsiteX33" fmla="*/ 7677150 w 7724775"/>
              <a:gd name="connsiteY33" fmla="*/ 2638425 h 5334000"/>
              <a:gd name="connsiteX34" fmla="*/ 7581900 w 7724775"/>
              <a:gd name="connsiteY34" fmla="*/ 2800350 h 5334000"/>
              <a:gd name="connsiteX35" fmla="*/ 6877050 w 7724775"/>
              <a:gd name="connsiteY35" fmla="*/ 3162300 h 5334000"/>
              <a:gd name="connsiteX36" fmla="*/ 6943725 w 7724775"/>
              <a:gd name="connsiteY36" fmla="*/ 3457575 h 5334000"/>
              <a:gd name="connsiteX37" fmla="*/ 6562725 w 7724775"/>
              <a:gd name="connsiteY37" fmla="*/ 3981450 h 5334000"/>
              <a:gd name="connsiteX38" fmla="*/ 6162675 w 7724775"/>
              <a:gd name="connsiteY38" fmla="*/ 3933825 h 5334000"/>
              <a:gd name="connsiteX39" fmla="*/ 6105525 w 7724775"/>
              <a:gd name="connsiteY39" fmla="*/ 4076700 h 5334000"/>
              <a:gd name="connsiteX40" fmla="*/ 5819775 w 7724775"/>
              <a:gd name="connsiteY40" fmla="*/ 4143375 h 5334000"/>
              <a:gd name="connsiteX41" fmla="*/ 4924425 w 7724775"/>
              <a:gd name="connsiteY41" fmla="*/ 4686300 h 5334000"/>
              <a:gd name="connsiteX42" fmla="*/ 4619625 w 7724775"/>
              <a:gd name="connsiteY42" fmla="*/ 4524375 h 5334000"/>
              <a:gd name="connsiteX43" fmla="*/ 4543425 w 7724775"/>
              <a:gd name="connsiteY43" fmla="*/ 4686300 h 5334000"/>
              <a:gd name="connsiteX44" fmla="*/ 3905250 w 7724775"/>
              <a:gd name="connsiteY44" fmla="*/ 4724400 h 5334000"/>
              <a:gd name="connsiteX45" fmla="*/ 3638550 w 7724775"/>
              <a:gd name="connsiteY45" fmla="*/ 5172075 h 5334000"/>
              <a:gd name="connsiteX46" fmla="*/ 3343275 w 7724775"/>
              <a:gd name="connsiteY46" fmla="*/ 5038725 h 5334000"/>
              <a:gd name="connsiteX47" fmla="*/ 2962275 w 7724775"/>
              <a:gd name="connsiteY47" fmla="*/ 5334000 h 5334000"/>
              <a:gd name="connsiteX48" fmla="*/ 2762250 w 7724775"/>
              <a:gd name="connsiteY48" fmla="*/ 5162550 h 5334000"/>
              <a:gd name="connsiteX49" fmla="*/ 2124075 w 7724775"/>
              <a:gd name="connsiteY49" fmla="*/ 4819650 h 5334000"/>
              <a:gd name="connsiteX50" fmla="*/ 2143125 w 7724775"/>
              <a:gd name="connsiteY50" fmla="*/ 4505325 h 5334000"/>
              <a:gd name="connsiteX51" fmla="*/ 1752600 w 7724775"/>
              <a:gd name="connsiteY51" fmla="*/ 4524375 h 5334000"/>
              <a:gd name="connsiteX52" fmla="*/ 1666875 w 7724775"/>
              <a:gd name="connsiteY52" fmla="*/ 4514850 h 5334000"/>
              <a:gd name="connsiteX53" fmla="*/ 1285875 w 7724775"/>
              <a:gd name="connsiteY53" fmla="*/ 4305300 h 5334000"/>
              <a:gd name="connsiteX54" fmla="*/ 847725 w 7724775"/>
              <a:gd name="connsiteY54" fmla="*/ 4705350 h 5334000"/>
              <a:gd name="connsiteX55" fmla="*/ 647700 w 7724775"/>
              <a:gd name="connsiteY55" fmla="*/ 4400550 h 5334000"/>
              <a:gd name="connsiteX56" fmla="*/ 609600 w 7724775"/>
              <a:gd name="connsiteY56" fmla="*/ 4038600 h 5334000"/>
              <a:gd name="connsiteX57" fmla="*/ 609600 w 7724775"/>
              <a:gd name="connsiteY57" fmla="*/ 3533775 h 5334000"/>
              <a:gd name="connsiteX58" fmla="*/ 342900 w 7724775"/>
              <a:gd name="connsiteY58" fmla="*/ 3562350 h 5334000"/>
              <a:gd name="connsiteX59" fmla="*/ 0 w 7724775"/>
              <a:gd name="connsiteY59" fmla="*/ 3190875 h 5334000"/>
              <a:gd name="connsiteX60" fmla="*/ 114300 w 7724775"/>
              <a:gd name="connsiteY60" fmla="*/ 2924175 h 5334000"/>
              <a:gd name="connsiteX61" fmla="*/ 66675 w 7724775"/>
              <a:gd name="connsiteY61" fmla="*/ 2476500 h 5334000"/>
              <a:gd name="connsiteX62" fmla="*/ 657225 w 7724775"/>
              <a:gd name="connsiteY62" fmla="*/ 2047875 h 5334000"/>
              <a:gd name="connsiteX63" fmla="*/ 676275 w 7724775"/>
              <a:gd name="connsiteY63" fmla="*/ 1924050 h 5334000"/>
              <a:gd name="connsiteX64" fmla="*/ 647700 w 7724775"/>
              <a:gd name="connsiteY64" fmla="*/ 1971675 h 5334000"/>
              <a:gd name="connsiteX0" fmla="*/ 676275 w 7724775"/>
              <a:gd name="connsiteY0" fmla="*/ 1924050 h 5334000"/>
              <a:gd name="connsiteX1" fmla="*/ 762000 w 7724775"/>
              <a:gd name="connsiteY1" fmla="*/ 1695450 h 5334000"/>
              <a:gd name="connsiteX2" fmla="*/ 1028700 w 7724775"/>
              <a:gd name="connsiteY2" fmla="*/ 1581150 h 5334000"/>
              <a:gd name="connsiteX3" fmla="*/ 1009650 w 7724775"/>
              <a:gd name="connsiteY3" fmla="*/ 1304925 h 5334000"/>
              <a:gd name="connsiteX4" fmla="*/ 1028700 w 7724775"/>
              <a:gd name="connsiteY4" fmla="*/ 1219200 h 5334000"/>
              <a:gd name="connsiteX5" fmla="*/ 1295400 w 7724775"/>
              <a:gd name="connsiteY5" fmla="*/ 1019175 h 5334000"/>
              <a:gd name="connsiteX6" fmla="*/ 1428750 w 7724775"/>
              <a:gd name="connsiteY6" fmla="*/ 647700 h 5334000"/>
              <a:gd name="connsiteX7" fmla="*/ 1933575 w 7724775"/>
              <a:gd name="connsiteY7" fmla="*/ 676275 h 5334000"/>
              <a:gd name="connsiteX8" fmla="*/ 2371725 w 7724775"/>
              <a:gd name="connsiteY8" fmla="*/ 514350 h 5334000"/>
              <a:gd name="connsiteX9" fmla="*/ 2857500 w 7724775"/>
              <a:gd name="connsiteY9" fmla="*/ 619125 h 5334000"/>
              <a:gd name="connsiteX10" fmla="*/ 2933700 w 7724775"/>
              <a:gd name="connsiteY10" fmla="*/ 647700 h 5334000"/>
              <a:gd name="connsiteX11" fmla="*/ 3333750 w 7724775"/>
              <a:gd name="connsiteY11" fmla="*/ 561975 h 5334000"/>
              <a:gd name="connsiteX12" fmla="*/ 3476625 w 7724775"/>
              <a:gd name="connsiteY12" fmla="*/ 676275 h 5334000"/>
              <a:gd name="connsiteX13" fmla="*/ 3886200 w 7724775"/>
              <a:gd name="connsiteY13" fmla="*/ 485775 h 5334000"/>
              <a:gd name="connsiteX14" fmla="*/ 4333875 w 7724775"/>
              <a:gd name="connsiteY14" fmla="*/ 0 h 5334000"/>
              <a:gd name="connsiteX15" fmla="*/ 4476750 w 7724775"/>
              <a:gd name="connsiteY15" fmla="*/ 38100 h 5334000"/>
              <a:gd name="connsiteX16" fmla="*/ 4981575 w 7724775"/>
              <a:gd name="connsiteY16" fmla="*/ 238125 h 5334000"/>
              <a:gd name="connsiteX17" fmla="*/ 4972050 w 7724775"/>
              <a:gd name="connsiteY17" fmla="*/ 323850 h 5334000"/>
              <a:gd name="connsiteX18" fmla="*/ 4972050 w 7724775"/>
              <a:gd name="connsiteY18" fmla="*/ 561975 h 5334000"/>
              <a:gd name="connsiteX19" fmla="*/ 6229350 w 7724775"/>
              <a:gd name="connsiteY19" fmla="*/ 628650 h 5334000"/>
              <a:gd name="connsiteX20" fmla="*/ 6372225 w 7724775"/>
              <a:gd name="connsiteY20" fmla="*/ 742950 h 5334000"/>
              <a:gd name="connsiteX21" fmla="*/ 6467475 w 7724775"/>
              <a:gd name="connsiteY21" fmla="*/ 695325 h 5334000"/>
              <a:gd name="connsiteX22" fmla="*/ 6572250 w 7724775"/>
              <a:gd name="connsiteY22" fmla="*/ 638175 h 5334000"/>
              <a:gd name="connsiteX23" fmla="*/ 6781800 w 7724775"/>
              <a:gd name="connsiteY23" fmla="*/ 790575 h 5334000"/>
              <a:gd name="connsiteX24" fmla="*/ 6991350 w 7724775"/>
              <a:gd name="connsiteY24" fmla="*/ 790575 h 5334000"/>
              <a:gd name="connsiteX25" fmla="*/ 7429500 w 7724775"/>
              <a:gd name="connsiteY25" fmla="*/ 828675 h 5334000"/>
              <a:gd name="connsiteX26" fmla="*/ 7686675 w 7724775"/>
              <a:gd name="connsiteY26" fmla="*/ 1133475 h 5334000"/>
              <a:gd name="connsiteX27" fmla="*/ 7639050 w 7724775"/>
              <a:gd name="connsiteY27" fmla="*/ 1200150 h 5334000"/>
              <a:gd name="connsiteX28" fmla="*/ 7486650 w 7724775"/>
              <a:gd name="connsiteY28" fmla="*/ 1400175 h 5334000"/>
              <a:gd name="connsiteX29" fmla="*/ 7553325 w 7724775"/>
              <a:gd name="connsiteY29" fmla="*/ 1495425 h 5334000"/>
              <a:gd name="connsiteX30" fmla="*/ 7724775 w 7724775"/>
              <a:gd name="connsiteY30" fmla="*/ 1704975 h 5334000"/>
              <a:gd name="connsiteX31" fmla="*/ 7686675 w 7724775"/>
              <a:gd name="connsiteY31" fmla="*/ 2057400 h 5334000"/>
              <a:gd name="connsiteX32" fmla="*/ 7439025 w 7724775"/>
              <a:gd name="connsiteY32" fmla="*/ 2352675 h 5334000"/>
              <a:gd name="connsiteX33" fmla="*/ 7677150 w 7724775"/>
              <a:gd name="connsiteY33" fmla="*/ 2638425 h 5334000"/>
              <a:gd name="connsiteX34" fmla="*/ 7581900 w 7724775"/>
              <a:gd name="connsiteY34" fmla="*/ 2800350 h 5334000"/>
              <a:gd name="connsiteX35" fmla="*/ 6877050 w 7724775"/>
              <a:gd name="connsiteY35" fmla="*/ 3162300 h 5334000"/>
              <a:gd name="connsiteX36" fmla="*/ 6943725 w 7724775"/>
              <a:gd name="connsiteY36" fmla="*/ 3457575 h 5334000"/>
              <a:gd name="connsiteX37" fmla="*/ 6562725 w 7724775"/>
              <a:gd name="connsiteY37" fmla="*/ 3981450 h 5334000"/>
              <a:gd name="connsiteX38" fmla="*/ 6162675 w 7724775"/>
              <a:gd name="connsiteY38" fmla="*/ 3933825 h 5334000"/>
              <a:gd name="connsiteX39" fmla="*/ 6105525 w 7724775"/>
              <a:gd name="connsiteY39" fmla="*/ 4076700 h 5334000"/>
              <a:gd name="connsiteX40" fmla="*/ 5819775 w 7724775"/>
              <a:gd name="connsiteY40" fmla="*/ 4143375 h 5334000"/>
              <a:gd name="connsiteX41" fmla="*/ 4924425 w 7724775"/>
              <a:gd name="connsiteY41" fmla="*/ 4686300 h 5334000"/>
              <a:gd name="connsiteX42" fmla="*/ 4619625 w 7724775"/>
              <a:gd name="connsiteY42" fmla="*/ 4524375 h 5334000"/>
              <a:gd name="connsiteX43" fmla="*/ 4543425 w 7724775"/>
              <a:gd name="connsiteY43" fmla="*/ 4686300 h 5334000"/>
              <a:gd name="connsiteX44" fmla="*/ 3905250 w 7724775"/>
              <a:gd name="connsiteY44" fmla="*/ 4724400 h 5334000"/>
              <a:gd name="connsiteX45" fmla="*/ 3638550 w 7724775"/>
              <a:gd name="connsiteY45" fmla="*/ 5172075 h 5334000"/>
              <a:gd name="connsiteX46" fmla="*/ 3343275 w 7724775"/>
              <a:gd name="connsiteY46" fmla="*/ 5038725 h 5334000"/>
              <a:gd name="connsiteX47" fmla="*/ 2962275 w 7724775"/>
              <a:gd name="connsiteY47" fmla="*/ 5334000 h 5334000"/>
              <a:gd name="connsiteX48" fmla="*/ 2762250 w 7724775"/>
              <a:gd name="connsiteY48" fmla="*/ 5162550 h 5334000"/>
              <a:gd name="connsiteX49" fmla="*/ 2124075 w 7724775"/>
              <a:gd name="connsiteY49" fmla="*/ 4819650 h 5334000"/>
              <a:gd name="connsiteX50" fmla="*/ 2143125 w 7724775"/>
              <a:gd name="connsiteY50" fmla="*/ 4505325 h 5334000"/>
              <a:gd name="connsiteX51" fmla="*/ 1752600 w 7724775"/>
              <a:gd name="connsiteY51" fmla="*/ 4524375 h 5334000"/>
              <a:gd name="connsiteX52" fmla="*/ 1666875 w 7724775"/>
              <a:gd name="connsiteY52" fmla="*/ 4514850 h 5334000"/>
              <a:gd name="connsiteX53" fmla="*/ 1285875 w 7724775"/>
              <a:gd name="connsiteY53" fmla="*/ 4305300 h 5334000"/>
              <a:gd name="connsiteX54" fmla="*/ 847725 w 7724775"/>
              <a:gd name="connsiteY54" fmla="*/ 4705350 h 5334000"/>
              <a:gd name="connsiteX55" fmla="*/ 647700 w 7724775"/>
              <a:gd name="connsiteY55" fmla="*/ 4400550 h 5334000"/>
              <a:gd name="connsiteX56" fmla="*/ 609600 w 7724775"/>
              <a:gd name="connsiteY56" fmla="*/ 4038600 h 5334000"/>
              <a:gd name="connsiteX57" fmla="*/ 609600 w 7724775"/>
              <a:gd name="connsiteY57" fmla="*/ 3533775 h 5334000"/>
              <a:gd name="connsiteX58" fmla="*/ 342900 w 7724775"/>
              <a:gd name="connsiteY58" fmla="*/ 3562350 h 5334000"/>
              <a:gd name="connsiteX59" fmla="*/ 0 w 7724775"/>
              <a:gd name="connsiteY59" fmla="*/ 3190875 h 5334000"/>
              <a:gd name="connsiteX60" fmla="*/ 114300 w 7724775"/>
              <a:gd name="connsiteY60" fmla="*/ 2924175 h 5334000"/>
              <a:gd name="connsiteX61" fmla="*/ 66675 w 7724775"/>
              <a:gd name="connsiteY61" fmla="*/ 2476500 h 5334000"/>
              <a:gd name="connsiteX62" fmla="*/ 657225 w 7724775"/>
              <a:gd name="connsiteY62" fmla="*/ 2047875 h 5334000"/>
              <a:gd name="connsiteX63" fmla="*/ 676275 w 7724775"/>
              <a:gd name="connsiteY63" fmla="*/ 1924050 h 5334000"/>
              <a:gd name="connsiteX0" fmla="*/ 657225 w 7724775"/>
              <a:gd name="connsiteY0" fmla="*/ 2047875 h 5334000"/>
              <a:gd name="connsiteX1" fmla="*/ 762000 w 7724775"/>
              <a:gd name="connsiteY1" fmla="*/ 1695450 h 5334000"/>
              <a:gd name="connsiteX2" fmla="*/ 1028700 w 7724775"/>
              <a:gd name="connsiteY2" fmla="*/ 1581150 h 5334000"/>
              <a:gd name="connsiteX3" fmla="*/ 1009650 w 7724775"/>
              <a:gd name="connsiteY3" fmla="*/ 1304925 h 5334000"/>
              <a:gd name="connsiteX4" fmla="*/ 1028700 w 7724775"/>
              <a:gd name="connsiteY4" fmla="*/ 1219200 h 5334000"/>
              <a:gd name="connsiteX5" fmla="*/ 1295400 w 7724775"/>
              <a:gd name="connsiteY5" fmla="*/ 1019175 h 5334000"/>
              <a:gd name="connsiteX6" fmla="*/ 1428750 w 7724775"/>
              <a:gd name="connsiteY6" fmla="*/ 647700 h 5334000"/>
              <a:gd name="connsiteX7" fmla="*/ 1933575 w 7724775"/>
              <a:gd name="connsiteY7" fmla="*/ 676275 h 5334000"/>
              <a:gd name="connsiteX8" fmla="*/ 2371725 w 7724775"/>
              <a:gd name="connsiteY8" fmla="*/ 514350 h 5334000"/>
              <a:gd name="connsiteX9" fmla="*/ 2857500 w 7724775"/>
              <a:gd name="connsiteY9" fmla="*/ 619125 h 5334000"/>
              <a:gd name="connsiteX10" fmla="*/ 2933700 w 7724775"/>
              <a:gd name="connsiteY10" fmla="*/ 647700 h 5334000"/>
              <a:gd name="connsiteX11" fmla="*/ 3333750 w 7724775"/>
              <a:gd name="connsiteY11" fmla="*/ 561975 h 5334000"/>
              <a:gd name="connsiteX12" fmla="*/ 3476625 w 7724775"/>
              <a:gd name="connsiteY12" fmla="*/ 676275 h 5334000"/>
              <a:gd name="connsiteX13" fmla="*/ 3886200 w 7724775"/>
              <a:gd name="connsiteY13" fmla="*/ 485775 h 5334000"/>
              <a:gd name="connsiteX14" fmla="*/ 4333875 w 7724775"/>
              <a:gd name="connsiteY14" fmla="*/ 0 h 5334000"/>
              <a:gd name="connsiteX15" fmla="*/ 4476750 w 7724775"/>
              <a:gd name="connsiteY15" fmla="*/ 38100 h 5334000"/>
              <a:gd name="connsiteX16" fmla="*/ 4981575 w 7724775"/>
              <a:gd name="connsiteY16" fmla="*/ 238125 h 5334000"/>
              <a:gd name="connsiteX17" fmla="*/ 4972050 w 7724775"/>
              <a:gd name="connsiteY17" fmla="*/ 323850 h 5334000"/>
              <a:gd name="connsiteX18" fmla="*/ 4972050 w 7724775"/>
              <a:gd name="connsiteY18" fmla="*/ 561975 h 5334000"/>
              <a:gd name="connsiteX19" fmla="*/ 6229350 w 7724775"/>
              <a:gd name="connsiteY19" fmla="*/ 628650 h 5334000"/>
              <a:gd name="connsiteX20" fmla="*/ 6372225 w 7724775"/>
              <a:gd name="connsiteY20" fmla="*/ 742950 h 5334000"/>
              <a:gd name="connsiteX21" fmla="*/ 6467475 w 7724775"/>
              <a:gd name="connsiteY21" fmla="*/ 695325 h 5334000"/>
              <a:gd name="connsiteX22" fmla="*/ 6572250 w 7724775"/>
              <a:gd name="connsiteY22" fmla="*/ 638175 h 5334000"/>
              <a:gd name="connsiteX23" fmla="*/ 6781800 w 7724775"/>
              <a:gd name="connsiteY23" fmla="*/ 790575 h 5334000"/>
              <a:gd name="connsiteX24" fmla="*/ 6991350 w 7724775"/>
              <a:gd name="connsiteY24" fmla="*/ 790575 h 5334000"/>
              <a:gd name="connsiteX25" fmla="*/ 7429500 w 7724775"/>
              <a:gd name="connsiteY25" fmla="*/ 828675 h 5334000"/>
              <a:gd name="connsiteX26" fmla="*/ 7686675 w 7724775"/>
              <a:gd name="connsiteY26" fmla="*/ 1133475 h 5334000"/>
              <a:gd name="connsiteX27" fmla="*/ 7639050 w 7724775"/>
              <a:gd name="connsiteY27" fmla="*/ 1200150 h 5334000"/>
              <a:gd name="connsiteX28" fmla="*/ 7486650 w 7724775"/>
              <a:gd name="connsiteY28" fmla="*/ 1400175 h 5334000"/>
              <a:gd name="connsiteX29" fmla="*/ 7553325 w 7724775"/>
              <a:gd name="connsiteY29" fmla="*/ 1495425 h 5334000"/>
              <a:gd name="connsiteX30" fmla="*/ 7724775 w 7724775"/>
              <a:gd name="connsiteY30" fmla="*/ 1704975 h 5334000"/>
              <a:gd name="connsiteX31" fmla="*/ 7686675 w 7724775"/>
              <a:gd name="connsiteY31" fmla="*/ 2057400 h 5334000"/>
              <a:gd name="connsiteX32" fmla="*/ 7439025 w 7724775"/>
              <a:gd name="connsiteY32" fmla="*/ 2352675 h 5334000"/>
              <a:gd name="connsiteX33" fmla="*/ 7677150 w 7724775"/>
              <a:gd name="connsiteY33" fmla="*/ 2638425 h 5334000"/>
              <a:gd name="connsiteX34" fmla="*/ 7581900 w 7724775"/>
              <a:gd name="connsiteY34" fmla="*/ 2800350 h 5334000"/>
              <a:gd name="connsiteX35" fmla="*/ 6877050 w 7724775"/>
              <a:gd name="connsiteY35" fmla="*/ 3162300 h 5334000"/>
              <a:gd name="connsiteX36" fmla="*/ 6943725 w 7724775"/>
              <a:gd name="connsiteY36" fmla="*/ 3457575 h 5334000"/>
              <a:gd name="connsiteX37" fmla="*/ 6562725 w 7724775"/>
              <a:gd name="connsiteY37" fmla="*/ 3981450 h 5334000"/>
              <a:gd name="connsiteX38" fmla="*/ 6162675 w 7724775"/>
              <a:gd name="connsiteY38" fmla="*/ 3933825 h 5334000"/>
              <a:gd name="connsiteX39" fmla="*/ 6105525 w 7724775"/>
              <a:gd name="connsiteY39" fmla="*/ 4076700 h 5334000"/>
              <a:gd name="connsiteX40" fmla="*/ 5819775 w 7724775"/>
              <a:gd name="connsiteY40" fmla="*/ 4143375 h 5334000"/>
              <a:gd name="connsiteX41" fmla="*/ 4924425 w 7724775"/>
              <a:gd name="connsiteY41" fmla="*/ 4686300 h 5334000"/>
              <a:gd name="connsiteX42" fmla="*/ 4619625 w 7724775"/>
              <a:gd name="connsiteY42" fmla="*/ 4524375 h 5334000"/>
              <a:gd name="connsiteX43" fmla="*/ 4543425 w 7724775"/>
              <a:gd name="connsiteY43" fmla="*/ 4686300 h 5334000"/>
              <a:gd name="connsiteX44" fmla="*/ 3905250 w 7724775"/>
              <a:gd name="connsiteY44" fmla="*/ 4724400 h 5334000"/>
              <a:gd name="connsiteX45" fmla="*/ 3638550 w 7724775"/>
              <a:gd name="connsiteY45" fmla="*/ 5172075 h 5334000"/>
              <a:gd name="connsiteX46" fmla="*/ 3343275 w 7724775"/>
              <a:gd name="connsiteY46" fmla="*/ 5038725 h 5334000"/>
              <a:gd name="connsiteX47" fmla="*/ 2962275 w 7724775"/>
              <a:gd name="connsiteY47" fmla="*/ 5334000 h 5334000"/>
              <a:gd name="connsiteX48" fmla="*/ 2762250 w 7724775"/>
              <a:gd name="connsiteY48" fmla="*/ 5162550 h 5334000"/>
              <a:gd name="connsiteX49" fmla="*/ 2124075 w 7724775"/>
              <a:gd name="connsiteY49" fmla="*/ 4819650 h 5334000"/>
              <a:gd name="connsiteX50" fmla="*/ 2143125 w 7724775"/>
              <a:gd name="connsiteY50" fmla="*/ 4505325 h 5334000"/>
              <a:gd name="connsiteX51" fmla="*/ 1752600 w 7724775"/>
              <a:gd name="connsiteY51" fmla="*/ 4524375 h 5334000"/>
              <a:gd name="connsiteX52" fmla="*/ 1666875 w 7724775"/>
              <a:gd name="connsiteY52" fmla="*/ 4514850 h 5334000"/>
              <a:gd name="connsiteX53" fmla="*/ 1285875 w 7724775"/>
              <a:gd name="connsiteY53" fmla="*/ 4305300 h 5334000"/>
              <a:gd name="connsiteX54" fmla="*/ 847725 w 7724775"/>
              <a:gd name="connsiteY54" fmla="*/ 4705350 h 5334000"/>
              <a:gd name="connsiteX55" fmla="*/ 647700 w 7724775"/>
              <a:gd name="connsiteY55" fmla="*/ 4400550 h 5334000"/>
              <a:gd name="connsiteX56" fmla="*/ 609600 w 7724775"/>
              <a:gd name="connsiteY56" fmla="*/ 4038600 h 5334000"/>
              <a:gd name="connsiteX57" fmla="*/ 609600 w 7724775"/>
              <a:gd name="connsiteY57" fmla="*/ 3533775 h 5334000"/>
              <a:gd name="connsiteX58" fmla="*/ 342900 w 7724775"/>
              <a:gd name="connsiteY58" fmla="*/ 3562350 h 5334000"/>
              <a:gd name="connsiteX59" fmla="*/ 0 w 7724775"/>
              <a:gd name="connsiteY59" fmla="*/ 3190875 h 5334000"/>
              <a:gd name="connsiteX60" fmla="*/ 114300 w 7724775"/>
              <a:gd name="connsiteY60" fmla="*/ 2924175 h 5334000"/>
              <a:gd name="connsiteX61" fmla="*/ 66675 w 7724775"/>
              <a:gd name="connsiteY61" fmla="*/ 2476500 h 5334000"/>
              <a:gd name="connsiteX62" fmla="*/ 657225 w 7724775"/>
              <a:gd name="connsiteY62" fmla="*/ 2047875 h 5334000"/>
              <a:gd name="connsiteX0" fmla="*/ 657225 w 7724775"/>
              <a:gd name="connsiteY0" fmla="*/ 2047875 h 5334000"/>
              <a:gd name="connsiteX1" fmla="*/ 676275 w 7724775"/>
              <a:gd name="connsiteY1" fmla="*/ 1714500 h 5334000"/>
              <a:gd name="connsiteX2" fmla="*/ 1028700 w 7724775"/>
              <a:gd name="connsiteY2" fmla="*/ 1581150 h 5334000"/>
              <a:gd name="connsiteX3" fmla="*/ 1009650 w 7724775"/>
              <a:gd name="connsiteY3" fmla="*/ 1304925 h 5334000"/>
              <a:gd name="connsiteX4" fmla="*/ 1028700 w 7724775"/>
              <a:gd name="connsiteY4" fmla="*/ 1219200 h 5334000"/>
              <a:gd name="connsiteX5" fmla="*/ 1295400 w 7724775"/>
              <a:gd name="connsiteY5" fmla="*/ 1019175 h 5334000"/>
              <a:gd name="connsiteX6" fmla="*/ 1428750 w 7724775"/>
              <a:gd name="connsiteY6" fmla="*/ 647700 h 5334000"/>
              <a:gd name="connsiteX7" fmla="*/ 1933575 w 7724775"/>
              <a:gd name="connsiteY7" fmla="*/ 676275 h 5334000"/>
              <a:gd name="connsiteX8" fmla="*/ 2371725 w 7724775"/>
              <a:gd name="connsiteY8" fmla="*/ 514350 h 5334000"/>
              <a:gd name="connsiteX9" fmla="*/ 2857500 w 7724775"/>
              <a:gd name="connsiteY9" fmla="*/ 619125 h 5334000"/>
              <a:gd name="connsiteX10" fmla="*/ 2933700 w 7724775"/>
              <a:gd name="connsiteY10" fmla="*/ 647700 h 5334000"/>
              <a:gd name="connsiteX11" fmla="*/ 3333750 w 7724775"/>
              <a:gd name="connsiteY11" fmla="*/ 561975 h 5334000"/>
              <a:gd name="connsiteX12" fmla="*/ 3476625 w 7724775"/>
              <a:gd name="connsiteY12" fmla="*/ 676275 h 5334000"/>
              <a:gd name="connsiteX13" fmla="*/ 3886200 w 7724775"/>
              <a:gd name="connsiteY13" fmla="*/ 485775 h 5334000"/>
              <a:gd name="connsiteX14" fmla="*/ 4333875 w 7724775"/>
              <a:gd name="connsiteY14" fmla="*/ 0 h 5334000"/>
              <a:gd name="connsiteX15" fmla="*/ 4476750 w 7724775"/>
              <a:gd name="connsiteY15" fmla="*/ 38100 h 5334000"/>
              <a:gd name="connsiteX16" fmla="*/ 4981575 w 7724775"/>
              <a:gd name="connsiteY16" fmla="*/ 238125 h 5334000"/>
              <a:gd name="connsiteX17" fmla="*/ 4972050 w 7724775"/>
              <a:gd name="connsiteY17" fmla="*/ 323850 h 5334000"/>
              <a:gd name="connsiteX18" fmla="*/ 4972050 w 7724775"/>
              <a:gd name="connsiteY18" fmla="*/ 561975 h 5334000"/>
              <a:gd name="connsiteX19" fmla="*/ 6229350 w 7724775"/>
              <a:gd name="connsiteY19" fmla="*/ 628650 h 5334000"/>
              <a:gd name="connsiteX20" fmla="*/ 6372225 w 7724775"/>
              <a:gd name="connsiteY20" fmla="*/ 742950 h 5334000"/>
              <a:gd name="connsiteX21" fmla="*/ 6467475 w 7724775"/>
              <a:gd name="connsiteY21" fmla="*/ 695325 h 5334000"/>
              <a:gd name="connsiteX22" fmla="*/ 6572250 w 7724775"/>
              <a:gd name="connsiteY22" fmla="*/ 638175 h 5334000"/>
              <a:gd name="connsiteX23" fmla="*/ 6781800 w 7724775"/>
              <a:gd name="connsiteY23" fmla="*/ 790575 h 5334000"/>
              <a:gd name="connsiteX24" fmla="*/ 6991350 w 7724775"/>
              <a:gd name="connsiteY24" fmla="*/ 790575 h 5334000"/>
              <a:gd name="connsiteX25" fmla="*/ 7429500 w 7724775"/>
              <a:gd name="connsiteY25" fmla="*/ 828675 h 5334000"/>
              <a:gd name="connsiteX26" fmla="*/ 7686675 w 7724775"/>
              <a:gd name="connsiteY26" fmla="*/ 1133475 h 5334000"/>
              <a:gd name="connsiteX27" fmla="*/ 7639050 w 7724775"/>
              <a:gd name="connsiteY27" fmla="*/ 1200150 h 5334000"/>
              <a:gd name="connsiteX28" fmla="*/ 7486650 w 7724775"/>
              <a:gd name="connsiteY28" fmla="*/ 1400175 h 5334000"/>
              <a:gd name="connsiteX29" fmla="*/ 7553325 w 7724775"/>
              <a:gd name="connsiteY29" fmla="*/ 1495425 h 5334000"/>
              <a:gd name="connsiteX30" fmla="*/ 7724775 w 7724775"/>
              <a:gd name="connsiteY30" fmla="*/ 1704975 h 5334000"/>
              <a:gd name="connsiteX31" fmla="*/ 7686675 w 7724775"/>
              <a:gd name="connsiteY31" fmla="*/ 2057400 h 5334000"/>
              <a:gd name="connsiteX32" fmla="*/ 7439025 w 7724775"/>
              <a:gd name="connsiteY32" fmla="*/ 2352675 h 5334000"/>
              <a:gd name="connsiteX33" fmla="*/ 7677150 w 7724775"/>
              <a:gd name="connsiteY33" fmla="*/ 2638425 h 5334000"/>
              <a:gd name="connsiteX34" fmla="*/ 7581900 w 7724775"/>
              <a:gd name="connsiteY34" fmla="*/ 2800350 h 5334000"/>
              <a:gd name="connsiteX35" fmla="*/ 6877050 w 7724775"/>
              <a:gd name="connsiteY35" fmla="*/ 3162300 h 5334000"/>
              <a:gd name="connsiteX36" fmla="*/ 6943725 w 7724775"/>
              <a:gd name="connsiteY36" fmla="*/ 3457575 h 5334000"/>
              <a:gd name="connsiteX37" fmla="*/ 6562725 w 7724775"/>
              <a:gd name="connsiteY37" fmla="*/ 3981450 h 5334000"/>
              <a:gd name="connsiteX38" fmla="*/ 6162675 w 7724775"/>
              <a:gd name="connsiteY38" fmla="*/ 3933825 h 5334000"/>
              <a:gd name="connsiteX39" fmla="*/ 6105525 w 7724775"/>
              <a:gd name="connsiteY39" fmla="*/ 4076700 h 5334000"/>
              <a:gd name="connsiteX40" fmla="*/ 5819775 w 7724775"/>
              <a:gd name="connsiteY40" fmla="*/ 4143375 h 5334000"/>
              <a:gd name="connsiteX41" fmla="*/ 4924425 w 7724775"/>
              <a:gd name="connsiteY41" fmla="*/ 4686300 h 5334000"/>
              <a:gd name="connsiteX42" fmla="*/ 4619625 w 7724775"/>
              <a:gd name="connsiteY42" fmla="*/ 4524375 h 5334000"/>
              <a:gd name="connsiteX43" fmla="*/ 4543425 w 7724775"/>
              <a:gd name="connsiteY43" fmla="*/ 4686300 h 5334000"/>
              <a:gd name="connsiteX44" fmla="*/ 3905250 w 7724775"/>
              <a:gd name="connsiteY44" fmla="*/ 4724400 h 5334000"/>
              <a:gd name="connsiteX45" fmla="*/ 3638550 w 7724775"/>
              <a:gd name="connsiteY45" fmla="*/ 5172075 h 5334000"/>
              <a:gd name="connsiteX46" fmla="*/ 3343275 w 7724775"/>
              <a:gd name="connsiteY46" fmla="*/ 5038725 h 5334000"/>
              <a:gd name="connsiteX47" fmla="*/ 2962275 w 7724775"/>
              <a:gd name="connsiteY47" fmla="*/ 5334000 h 5334000"/>
              <a:gd name="connsiteX48" fmla="*/ 2762250 w 7724775"/>
              <a:gd name="connsiteY48" fmla="*/ 5162550 h 5334000"/>
              <a:gd name="connsiteX49" fmla="*/ 2124075 w 7724775"/>
              <a:gd name="connsiteY49" fmla="*/ 4819650 h 5334000"/>
              <a:gd name="connsiteX50" fmla="*/ 2143125 w 7724775"/>
              <a:gd name="connsiteY50" fmla="*/ 4505325 h 5334000"/>
              <a:gd name="connsiteX51" fmla="*/ 1752600 w 7724775"/>
              <a:gd name="connsiteY51" fmla="*/ 4524375 h 5334000"/>
              <a:gd name="connsiteX52" fmla="*/ 1666875 w 7724775"/>
              <a:gd name="connsiteY52" fmla="*/ 4514850 h 5334000"/>
              <a:gd name="connsiteX53" fmla="*/ 1285875 w 7724775"/>
              <a:gd name="connsiteY53" fmla="*/ 4305300 h 5334000"/>
              <a:gd name="connsiteX54" fmla="*/ 847725 w 7724775"/>
              <a:gd name="connsiteY54" fmla="*/ 4705350 h 5334000"/>
              <a:gd name="connsiteX55" fmla="*/ 647700 w 7724775"/>
              <a:gd name="connsiteY55" fmla="*/ 4400550 h 5334000"/>
              <a:gd name="connsiteX56" fmla="*/ 609600 w 7724775"/>
              <a:gd name="connsiteY56" fmla="*/ 4038600 h 5334000"/>
              <a:gd name="connsiteX57" fmla="*/ 609600 w 7724775"/>
              <a:gd name="connsiteY57" fmla="*/ 3533775 h 5334000"/>
              <a:gd name="connsiteX58" fmla="*/ 342900 w 7724775"/>
              <a:gd name="connsiteY58" fmla="*/ 3562350 h 5334000"/>
              <a:gd name="connsiteX59" fmla="*/ 0 w 7724775"/>
              <a:gd name="connsiteY59" fmla="*/ 3190875 h 5334000"/>
              <a:gd name="connsiteX60" fmla="*/ 114300 w 7724775"/>
              <a:gd name="connsiteY60" fmla="*/ 2924175 h 5334000"/>
              <a:gd name="connsiteX61" fmla="*/ 66675 w 7724775"/>
              <a:gd name="connsiteY61" fmla="*/ 2476500 h 5334000"/>
              <a:gd name="connsiteX62" fmla="*/ 657225 w 7724775"/>
              <a:gd name="connsiteY62" fmla="*/ 2047875 h 5334000"/>
              <a:gd name="connsiteX0" fmla="*/ 657225 w 7724775"/>
              <a:gd name="connsiteY0" fmla="*/ 2047875 h 5334000"/>
              <a:gd name="connsiteX1" fmla="*/ 676275 w 7724775"/>
              <a:gd name="connsiteY1" fmla="*/ 1714500 h 5334000"/>
              <a:gd name="connsiteX2" fmla="*/ 962025 w 7724775"/>
              <a:gd name="connsiteY2" fmla="*/ 1571625 h 5334000"/>
              <a:gd name="connsiteX3" fmla="*/ 1009650 w 7724775"/>
              <a:gd name="connsiteY3" fmla="*/ 1304925 h 5334000"/>
              <a:gd name="connsiteX4" fmla="*/ 1028700 w 7724775"/>
              <a:gd name="connsiteY4" fmla="*/ 1219200 h 5334000"/>
              <a:gd name="connsiteX5" fmla="*/ 1295400 w 7724775"/>
              <a:gd name="connsiteY5" fmla="*/ 1019175 h 5334000"/>
              <a:gd name="connsiteX6" fmla="*/ 1428750 w 7724775"/>
              <a:gd name="connsiteY6" fmla="*/ 647700 h 5334000"/>
              <a:gd name="connsiteX7" fmla="*/ 1933575 w 7724775"/>
              <a:gd name="connsiteY7" fmla="*/ 676275 h 5334000"/>
              <a:gd name="connsiteX8" fmla="*/ 2371725 w 7724775"/>
              <a:gd name="connsiteY8" fmla="*/ 514350 h 5334000"/>
              <a:gd name="connsiteX9" fmla="*/ 2857500 w 7724775"/>
              <a:gd name="connsiteY9" fmla="*/ 619125 h 5334000"/>
              <a:gd name="connsiteX10" fmla="*/ 2933700 w 7724775"/>
              <a:gd name="connsiteY10" fmla="*/ 647700 h 5334000"/>
              <a:gd name="connsiteX11" fmla="*/ 3333750 w 7724775"/>
              <a:gd name="connsiteY11" fmla="*/ 561975 h 5334000"/>
              <a:gd name="connsiteX12" fmla="*/ 3476625 w 7724775"/>
              <a:gd name="connsiteY12" fmla="*/ 676275 h 5334000"/>
              <a:gd name="connsiteX13" fmla="*/ 3886200 w 7724775"/>
              <a:gd name="connsiteY13" fmla="*/ 485775 h 5334000"/>
              <a:gd name="connsiteX14" fmla="*/ 4333875 w 7724775"/>
              <a:gd name="connsiteY14" fmla="*/ 0 h 5334000"/>
              <a:gd name="connsiteX15" fmla="*/ 4476750 w 7724775"/>
              <a:gd name="connsiteY15" fmla="*/ 38100 h 5334000"/>
              <a:gd name="connsiteX16" fmla="*/ 4981575 w 7724775"/>
              <a:gd name="connsiteY16" fmla="*/ 238125 h 5334000"/>
              <a:gd name="connsiteX17" fmla="*/ 4972050 w 7724775"/>
              <a:gd name="connsiteY17" fmla="*/ 323850 h 5334000"/>
              <a:gd name="connsiteX18" fmla="*/ 4972050 w 7724775"/>
              <a:gd name="connsiteY18" fmla="*/ 561975 h 5334000"/>
              <a:gd name="connsiteX19" fmla="*/ 6229350 w 7724775"/>
              <a:gd name="connsiteY19" fmla="*/ 628650 h 5334000"/>
              <a:gd name="connsiteX20" fmla="*/ 6372225 w 7724775"/>
              <a:gd name="connsiteY20" fmla="*/ 742950 h 5334000"/>
              <a:gd name="connsiteX21" fmla="*/ 6467475 w 7724775"/>
              <a:gd name="connsiteY21" fmla="*/ 695325 h 5334000"/>
              <a:gd name="connsiteX22" fmla="*/ 6572250 w 7724775"/>
              <a:gd name="connsiteY22" fmla="*/ 638175 h 5334000"/>
              <a:gd name="connsiteX23" fmla="*/ 6781800 w 7724775"/>
              <a:gd name="connsiteY23" fmla="*/ 790575 h 5334000"/>
              <a:gd name="connsiteX24" fmla="*/ 6991350 w 7724775"/>
              <a:gd name="connsiteY24" fmla="*/ 790575 h 5334000"/>
              <a:gd name="connsiteX25" fmla="*/ 7429500 w 7724775"/>
              <a:gd name="connsiteY25" fmla="*/ 828675 h 5334000"/>
              <a:gd name="connsiteX26" fmla="*/ 7686675 w 7724775"/>
              <a:gd name="connsiteY26" fmla="*/ 1133475 h 5334000"/>
              <a:gd name="connsiteX27" fmla="*/ 7639050 w 7724775"/>
              <a:gd name="connsiteY27" fmla="*/ 1200150 h 5334000"/>
              <a:gd name="connsiteX28" fmla="*/ 7486650 w 7724775"/>
              <a:gd name="connsiteY28" fmla="*/ 1400175 h 5334000"/>
              <a:gd name="connsiteX29" fmla="*/ 7553325 w 7724775"/>
              <a:gd name="connsiteY29" fmla="*/ 1495425 h 5334000"/>
              <a:gd name="connsiteX30" fmla="*/ 7724775 w 7724775"/>
              <a:gd name="connsiteY30" fmla="*/ 1704975 h 5334000"/>
              <a:gd name="connsiteX31" fmla="*/ 7686675 w 7724775"/>
              <a:gd name="connsiteY31" fmla="*/ 2057400 h 5334000"/>
              <a:gd name="connsiteX32" fmla="*/ 7439025 w 7724775"/>
              <a:gd name="connsiteY32" fmla="*/ 2352675 h 5334000"/>
              <a:gd name="connsiteX33" fmla="*/ 7677150 w 7724775"/>
              <a:gd name="connsiteY33" fmla="*/ 2638425 h 5334000"/>
              <a:gd name="connsiteX34" fmla="*/ 7581900 w 7724775"/>
              <a:gd name="connsiteY34" fmla="*/ 2800350 h 5334000"/>
              <a:gd name="connsiteX35" fmla="*/ 6877050 w 7724775"/>
              <a:gd name="connsiteY35" fmla="*/ 3162300 h 5334000"/>
              <a:gd name="connsiteX36" fmla="*/ 6943725 w 7724775"/>
              <a:gd name="connsiteY36" fmla="*/ 3457575 h 5334000"/>
              <a:gd name="connsiteX37" fmla="*/ 6562725 w 7724775"/>
              <a:gd name="connsiteY37" fmla="*/ 3981450 h 5334000"/>
              <a:gd name="connsiteX38" fmla="*/ 6162675 w 7724775"/>
              <a:gd name="connsiteY38" fmla="*/ 3933825 h 5334000"/>
              <a:gd name="connsiteX39" fmla="*/ 6105525 w 7724775"/>
              <a:gd name="connsiteY39" fmla="*/ 4076700 h 5334000"/>
              <a:gd name="connsiteX40" fmla="*/ 5819775 w 7724775"/>
              <a:gd name="connsiteY40" fmla="*/ 4143375 h 5334000"/>
              <a:gd name="connsiteX41" fmla="*/ 4924425 w 7724775"/>
              <a:gd name="connsiteY41" fmla="*/ 4686300 h 5334000"/>
              <a:gd name="connsiteX42" fmla="*/ 4619625 w 7724775"/>
              <a:gd name="connsiteY42" fmla="*/ 4524375 h 5334000"/>
              <a:gd name="connsiteX43" fmla="*/ 4543425 w 7724775"/>
              <a:gd name="connsiteY43" fmla="*/ 4686300 h 5334000"/>
              <a:gd name="connsiteX44" fmla="*/ 3905250 w 7724775"/>
              <a:gd name="connsiteY44" fmla="*/ 4724400 h 5334000"/>
              <a:gd name="connsiteX45" fmla="*/ 3638550 w 7724775"/>
              <a:gd name="connsiteY45" fmla="*/ 5172075 h 5334000"/>
              <a:gd name="connsiteX46" fmla="*/ 3343275 w 7724775"/>
              <a:gd name="connsiteY46" fmla="*/ 5038725 h 5334000"/>
              <a:gd name="connsiteX47" fmla="*/ 2962275 w 7724775"/>
              <a:gd name="connsiteY47" fmla="*/ 5334000 h 5334000"/>
              <a:gd name="connsiteX48" fmla="*/ 2762250 w 7724775"/>
              <a:gd name="connsiteY48" fmla="*/ 5162550 h 5334000"/>
              <a:gd name="connsiteX49" fmla="*/ 2124075 w 7724775"/>
              <a:gd name="connsiteY49" fmla="*/ 4819650 h 5334000"/>
              <a:gd name="connsiteX50" fmla="*/ 2143125 w 7724775"/>
              <a:gd name="connsiteY50" fmla="*/ 4505325 h 5334000"/>
              <a:gd name="connsiteX51" fmla="*/ 1752600 w 7724775"/>
              <a:gd name="connsiteY51" fmla="*/ 4524375 h 5334000"/>
              <a:gd name="connsiteX52" fmla="*/ 1666875 w 7724775"/>
              <a:gd name="connsiteY52" fmla="*/ 4514850 h 5334000"/>
              <a:gd name="connsiteX53" fmla="*/ 1285875 w 7724775"/>
              <a:gd name="connsiteY53" fmla="*/ 4305300 h 5334000"/>
              <a:gd name="connsiteX54" fmla="*/ 847725 w 7724775"/>
              <a:gd name="connsiteY54" fmla="*/ 4705350 h 5334000"/>
              <a:gd name="connsiteX55" fmla="*/ 647700 w 7724775"/>
              <a:gd name="connsiteY55" fmla="*/ 4400550 h 5334000"/>
              <a:gd name="connsiteX56" fmla="*/ 609600 w 7724775"/>
              <a:gd name="connsiteY56" fmla="*/ 4038600 h 5334000"/>
              <a:gd name="connsiteX57" fmla="*/ 609600 w 7724775"/>
              <a:gd name="connsiteY57" fmla="*/ 3533775 h 5334000"/>
              <a:gd name="connsiteX58" fmla="*/ 342900 w 7724775"/>
              <a:gd name="connsiteY58" fmla="*/ 3562350 h 5334000"/>
              <a:gd name="connsiteX59" fmla="*/ 0 w 7724775"/>
              <a:gd name="connsiteY59" fmla="*/ 3190875 h 5334000"/>
              <a:gd name="connsiteX60" fmla="*/ 114300 w 7724775"/>
              <a:gd name="connsiteY60" fmla="*/ 2924175 h 5334000"/>
              <a:gd name="connsiteX61" fmla="*/ 66675 w 7724775"/>
              <a:gd name="connsiteY61" fmla="*/ 2476500 h 5334000"/>
              <a:gd name="connsiteX62" fmla="*/ 657225 w 7724775"/>
              <a:gd name="connsiteY62" fmla="*/ 2047875 h 5334000"/>
              <a:gd name="connsiteX0" fmla="*/ 657225 w 7724775"/>
              <a:gd name="connsiteY0" fmla="*/ 2047875 h 5334000"/>
              <a:gd name="connsiteX1" fmla="*/ 676275 w 7724775"/>
              <a:gd name="connsiteY1" fmla="*/ 1714500 h 5334000"/>
              <a:gd name="connsiteX2" fmla="*/ 962025 w 7724775"/>
              <a:gd name="connsiteY2" fmla="*/ 1571625 h 5334000"/>
              <a:gd name="connsiteX3" fmla="*/ 1009650 w 7724775"/>
              <a:gd name="connsiteY3" fmla="*/ 1304925 h 5334000"/>
              <a:gd name="connsiteX4" fmla="*/ 1028700 w 7724775"/>
              <a:gd name="connsiteY4" fmla="*/ 1219200 h 5334000"/>
              <a:gd name="connsiteX5" fmla="*/ 1295400 w 7724775"/>
              <a:gd name="connsiteY5" fmla="*/ 1019175 h 5334000"/>
              <a:gd name="connsiteX6" fmla="*/ 1428750 w 7724775"/>
              <a:gd name="connsiteY6" fmla="*/ 647700 h 5334000"/>
              <a:gd name="connsiteX7" fmla="*/ 1933575 w 7724775"/>
              <a:gd name="connsiteY7" fmla="*/ 676275 h 5334000"/>
              <a:gd name="connsiteX8" fmla="*/ 2371725 w 7724775"/>
              <a:gd name="connsiteY8" fmla="*/ 514350 h 5334000"/>
              <a:gd name="connsiteX9" fmla="*/ 2857500 w 7724775"/>
              <a:gd name="connsiteY9" fmla="*/ 619125 h 5334000"/>
              <a:gd name="connsiteX10" fmla="*/ 2933700 w 7724775"/>
              <a:gd name="connsiteY10" fmla="*/ 647700 h 5334000"/>
              <a:gd name="connsiteX11" fmla="*/ 3333750 w 7724775"/>
              <a:gd name="connsiteY11" fmla="*/ 561975 h 5334000"/>
              <a:gd name="connsiteX12" fmla="*/ 3476625 w 7724775"/>
              <a:gd name="connsiteY12" fmla="*/ 676275 h 5334000"/>
              <a:gd name="connsiteX13" fmla="*/ 3886200 w 7724775"/>
              <a:gd name="connsiteY13" fmla="*/ 485775 h 5334000"/>
              <a:gd name="connsiteX14" fmla="*/ 4333875 w 7724775"/>
              <a:gd name="connsiteY14" fmla="*/ 0 h 5334000"/>
              <a:gd name="connsiteX15" fmla="*/ 4476750 w 7724775"/>
              <a:gd name="connsiteY15" fmla="*/ 38100 h 5334000"/>
              <a:gd name="connsiteX16" fmla="*/ 4981575 w 7724775"/>
              <a:gd name="connsiteY16" fmla="*/ 238125 h 5334000"/>
              <a:gd name="connsiteX17" fmla="*/ 4972050 w 7724775"/>
              <a:gd name="connsiteY17" fmla="*/ 323850 h 5334000"/>
              <a:gd name="connsiteX18" fmla="*/ 4972050 w 7724775"/>
              <a:gd name="connsiteY18" fmla="*/ 561975 h 5334000"/>
              <a:gd name="connsiteX19" fmla="*/ 6229350 w 7724775"/>
              <a:gd name="connsiteY19" fmla="*/ 628650 h 5334000"/>
              <a:gd name="connsiteX20" fmla="*/ 6372225 w 7724775"/>
              <a:gd name="connsiteY20" fmla="*/ 742950 h 5334000"/>
              <a:gd name="connsiteX21" fmla="*/ 6467475 w 7724775"/>
              <a:gd name="connsiteY21" fmla="*/ 695325 h 5334000"/>
              <a:gd name="connsiteX22" fmla="*/ 6572250 w 7724775"/>
              <a:gd name="connsiteY22" fmla="*/ 638175 h 5334000"/>
              <a:gd name="connsiteX23" fmla="*/ 6781800 w 7724775"/>
              <a:gd name="connsiteY23" fmla="*/ 790575 h 5334000"/>
              <a:gd name="connsiteX24" fmla="*/ 6991350 w 7724775"/>
              <a:gd name="connsiteY24" fmla="*/ 790575 h 5334000"/>
              <a:gd name="connsiteX25" fmla="*/ 7429500 w 7724775"/>
              <a:gd name="connsiteY25" fmla="*/ 828675 h 5334000"/>
              <a:gd name="connsiteX26" fmla="*/ 7686675 w 7724775"/>
              <a:gd name="connsiteY26" fmla="*/ 1133475 h 5334000"/>
              <a:gd name="connsiteX27" fmla="*/ 7639050 w 7724775"/>
              <a:gd name="connsiteY27" fmla="*/ 1200150 h 5334000"/>
              <a:gd name="connsiteX28" fmla="*/ 7486650 w 7724775"/>
              <a:gd name="connsiteY28" fmla="*/ 1400175 h 5334000"/>
              <a:gd name="connsiteX29" fmla="*/ 7553325 w 7724775"/>
              <a:gd name="connsiteY29" fmla="*/ 1495425 h 5334000"/>
              <a:gd name="connsiteX30" fmla="*/ 7724775 w 7724775"/>
              <a:gd name="connsiteY30" fmla="*/ 1704975 h 5334000"/>
              <a:gd name="connsiteX31" fmla="*/ 7686675 w 7724775"/>
              <a:gd name="connsiteY31" fmla="*/ 2057400 h 5334000"/>
              <a:gd name="connsiteX32" fmla="*/ 7439025 w 7724775"/>
              <a:gd name="connsiteY32" fmla="*/ 2352675 h 5334000"/>
              <a:gd name="connsiteX33" fmla="*/ 7677150 w 7724775"/>
              <a:gd name="connsiteY33" fmla="*/ 2638425 h 5334000"/>
              <a:gd name="connsiteX34" fmla="*/ 7581900 w 7724775"/>
              <a:gd name="connsiteY34" fmla="*/ 2800350 h 5334000"/>
              <a:gd name="connsiteX35" fmla="*/ 6877050 w 7724775"/>
              <a:gd name="connsiteY35" fmla="*/ 3162300 h 5334000"/>
              <a:gd name="connsiteX36" fmla="*/ 6943725 w 7724775"/>
              <a:gd name="connsiteY36" fmla="*/ 3457575 h 5334000"/>
              <a:gd name="connsiteX37" fmla="*/ 6562725 w 7724775"/>
              <a:gd name="connsiteY37" fmla="*/ 3981450 h 5334000"/>
              <a:gd name="connsiteX38" fmla="*/ 6162675 w 7724775"/>
              <a:gd name="connsiteY38" fmla="*/ 3933825 h 5334000"/>
              <a:gd name="connsiteX39" fmla="*/ 6105525 w 7724775"/>
              <a:gd name="connsiteY39" fmla="*/ 4076700 h 5334000"/>
              <a:gd name="connsiteX40" fmla="*/ 5819775 w 7724775"/>
              <a:gd name="connsiteY40" fmla="*/ 4143375 h 5334000"/>
              <a:gd name="connsiteX41" fmla="*/ 4924425 w 7724775"/>
              <a:gd name="connsiteY41" fmla="*/ 4686300 h 5334000"/>
              <a:gd name="connsiteX42" fmla="*/ 4619625 w 7724775"/>
              <a:gd name="connsiteY42" fmla="*/ 4524375 h 5334000"/>
              <a:gd name="connsiteX43" fmla="*/ 4543425 w 7724775"/>
              <a:gd name="connsiteY43" fmla="*/ 4686300 h 5334000"/>
              <a:gd name="connsiteX44" fmla="*/ 3905250 w 7724775"/>
              <a:gd name="connsiteY44" fmla="*/ 4724400 h 5334000"/>
              <a:gd name="connsiteX45" fmla="*/ 3638550 w 7724775"/>
              <a:gd name="connsiteY45" fmla="*/ 5172075 h 5334000"/>
              <a:gd name="connsiteX46" fmla="*/ 3343275 w 7724775"/>
              <a:gd name="connsiteY46" fmla="*/ 5038725 h 5334000"/>
              <a:gd name="connsiteX47" fmla="*/ 2962275 w 7724775"/>
              <a:gd name="connsiteY47" fmla="*/ 5334000 h 5334000"/>
              <a:gd name="connsiteX48" fmla="*/ 2762250 w 7724775"/>
              <a:gd name="connsiteY48" fmla="*/ 5162550 h 5334000"/>
              <a:gd name="connsiteX49" fmla="*/ 2124075 w 7724775"/>
              <a:gd name="connsiteY49" fmla="*/ 4819650 h 5334000"/>
              <a:gd name="connsiteX50" fmla="*/ 2143125 w 7724775"/>
              <a:gd name="connsiteY50" fmla="*/ 4505325 h 5334000"/>
              <a:gd name="connsiteX51" fmla="*/ 1752600 w 7724775"/>
              <a:gd name="connsiteY51" fmla="*/ 4524375 h 5334000"/>
              <a:gd name="connsiteX52" fmla="*/ 1666875 w 7724775"/>
              <a:gd name="connsiteY52" fmla="*/ 4514850 h 5334000"/>
              <a:gd name="connsiteX53" fmla="*/ 1285875 w 7724775"/>
              <a:gd name="connsiteY53" fmla="*/ 4305300 h 5334000"/>
              <a:gd name="connsiteX54" fmla="*/ 847725 w 7724775"/>
              <a:gd name="connsiteY54" fmla="*/ 4705350 h 5334000"/>
              <a:gd name="connsiteX55" fmla="*/ 647700 w 7724775"/>
              <a:gd name="connsiteY55" fmla="*/ 4400550 h 5334000"/>
              <a:gd name="connsiteX56" fmla="*/ 609600 w 7724775"/>
              <a:gd name="connsiteY56" fmla="*/ 4038600 h 5334000"/>
              <a:gd name="connsiteX57" fmla="*/ 609600 w 7724775"/>
              <a:gd name="connsiteY57" fmla="*/ 3533775 h 5334000"/>
              <a:gd name="connsiteX58" fmla="*/ 342900 w 7724775"/>
              <a:gd name="connsiteY58" fmla="*/ 3562350 h 5334000"/>
              <a:gd name="connsiteX59" fmla="*/ 0 w 7724775"/>
              <a:gd name="connsiteY59" fmla="*/ 3190875 h 5334000"/>
              <a:gd name="connsiteX60" fmla="*/ 114300 w 7724775"/>
              <a:gd name="connsiteY60" fmla="*/ 2924175 h 5334000"/>
              <a:gd name="connsiteX61" fmla="*/ 0 w 7724775"/>
              <a:gd name="connsiteY61" fmla="*/ 2428875 h 5334000"/>
              <a:gd name="connsiteX62" fmla="*/ 657225 w 7724775"/>
              <a:gd name="connsiteY62" fmla="*/ 2047875 h 5334000"/>
              <a:gd name="connsiteX0" fmla="*/ 657225 w 7724775"/>
              <a:gd name="connsiteY0" fmla="*/ 2047875 h 5334000"/>
              <a:gd name="connsiteX1" fmla="*/ 676275 w 7724775"/>
              <a:gd name="connsiteY1" fmla="*/ 1714500 h 5334000"/>
              <a:gd name="connsiteX2" fmla="*/ 962025 w 7724775"/>
              <a:gd name="connsiteY2" fmla="*/ 1571625 h 5334000"/>
              <a:gd name="connsiteX3" fmla="*/ 1009650 w 7724775"/>
              <a:gd name="connsiteY3" fmla="*/ 1304925 h 5334000"/>
              <a:gd name="connsiteX4" fmla="*/ 1028700 w 7724775"/>
              <a:gd name="connsiteY4" fmla="*/ 1219200 h 5334000"/>
              <a:gd name="connsiteX5" fmla="*/ 1295400 w 7724775"/>
              <a:gd name="connsiteY5" fmla="*/ 1019175 h 5334000"/>
              <a:gd name="connsiteX6" fmla="*/ 1428750 w 7724775"/>
              <a:gd name="connsiteY6" fmla="*/ 647700 h 5334000"/>
              <a:gd name="connsiteX7" fmla="*/ 1933575 w 7724775"/>
              <a:gd name="connsiteY7" fmla="*/ 676275 h 5334000"/>
              <a:gd name="connsiteX8" fmla="*/ 2371725 w 7724775"/>
              <a:gd name="connsiteY8" fmla="*/ 514350 h 5334000"/>
              <a:gd name="connsiteX9" fmla="*/ 2857500 w 7724775"/>
              <a:gd name="connsiteY9" fmla="*/ 619125 h 5334000"/>
              <a:gd name="connsiteX10" fmla="*/ 2933700 w 7724775"/>
              <a:gd name="connsiteY10" fmla="*/ 647700 h 5334000"/>
              <a:gd name="connsiteX11" fmla="*/ 3333750 w 7724775"/>
              <a:gd name="connsiteY11" fmla="*/ 561975 h 5334000"/>
              <a:gd name="connsiteX12" fmla="*/ 3476625 w 7724775"/>
              <a:gd name="connsiteY12" fmla="*/ 676275 h 5334000"/>
              <a:gd name="connsiteX13" fmla="*/ 3886200 w 7724775"/>
              <a:gd name="connsiteY13" fmla="*/ 485775 h 5334000"/>
              <a:gd name="connsiteX14" fmla="*/ 4333875 w 7724775"/>
              <a:gd name="connsiteY14" fmla="*/ 0 h 5334000"/>
              <a:gd name="connsiteX15" fmla="*/ 4476750 w 7724775"/>
              <a:gd name="connsiteY15" fmla="*/ 38100 h 5334000"/>
              <a:gd name="connsiteX16" fmla="*/ 4981575 w 7724775"/>
              <a:gd name="connsiteY16" fmla="*/ 238125 h 5334000"/>
              <a:gd name="connsiteX17" fmla="*/ 4972050 w 7724775"/>
              <a:gd name="connsiteY17" fmla="*/ 323850 h 5334000"/>
              <a:gd name="connsiteX18" fmla="*/ 4972050 w 7724775"/>
              <a:gd name="connsiteY18" fmla="*/ 561975 h 5334000"/>
              <a:gd name="connsiteX19" fmla="*/ 6229350 w 7724775"/>
              <a:gd name="connsiteY19" fmla="*/ 628650 h 5334000"/>
              <a:gd name="connsiteX20" fmla="*/ 6372225 w 7724775"/>
              <a:gd name="connsiteY20" fmla="*/ 742950 h 5334000"/>
              <a:gd name="connsiteX21" fmla="*/ 6467475 w 7724775"/>
              <a:gd name="connsiteY21" fmla="*/ 695325 h 5334000"/>
              <a:gd name="connsiteX22" fmla="*/ 6572250 w 7724775"/>
              <a:gd name="connsiteY22" fmla="*/ 638175 h 5334000"/>
              <a:gd name="connsiteX23" fmla="*/ 6781800 w 7724775"/>
              <a:gd name="connsiteY23" fmla="*/ 790575 h 5334000"/>
              <a:gd name="connsiteX24" fmla="*/ 6991350 w 7724775"/>
              <a:gd name="connsiteY24" fmla="*/ 790575 h 5334000"/>
              <a:gd name="connsiteX25" fmla="*/ 7429500 w 7724775"/>
              <a:gd name="connsiteY25" fmla="*/ 828675 h 5334000"/>
              <a:gd name="connsiteX26" fmla="*/ 7686675 w 7724775"/>
              <a:gd name="connsiteY26" fmla="*/ 1133475 h 5334000"/>
              <a:gd name="connsiteX27" fmla="*/ 7639050 w 7724775"/>
              <a:gd name="connsiteY27" fmla="*/ 1200150 h 5334000"/>
              <a:gd name="connsiteX28" fmla="*/ 7486650 w 7724775"/>
              <a:gd name="connsiteY28" fmla="*/ 1400175 h 5334000"/>
              <a:gd name="connsiteX29" fmla="*/ 7553325 w 7724775"/>
              <a:gd name="connsiteY29" fmla="*/ 1495425 h 5334000"/>
              <a:gd name="connsiteX30" fmla="*/ 7724775 w 7724775"/>
              <a:gd name="connsiteY30" fmla="*/ 1704975 h 5334000"/>
              <a:gd name="connsiteX31" fmla="*/ 7686675 w 7724775"/>
              <a:gd name="connsiteY31" fmla="*/ 2057400 h 5334000"/>
              <a:gd name="connsiteX32" fmla="*/ 7439025 w 7724775"/>
              <a:gd name="connsiteY32" fmla="*/ 2352675 h 5334000"/>
              <a:gd name="connsiteX33" fmla="*/ 7677150 w 7724775"/>
              <a:gd name="connsiteY33" fmla="*/ 2638425 h 5334000"/>
              <a:gd name="connsiteX34" fmla="*/ 7581900 w 7724775"/>
              <a:gd name="connsiteY34" fmla="*/ 2800350 h 5334000"/>
              <a:gd name="connsiteX35" fmla="*/ 6877050 w 7724775"/>
              <a:gd name="connsiteY35" fmla="*/ 3162300 h 5334000"/>
              <a:gd name="connsiteX36" fmla="*/ 6943725 w 7724775"/>
              <a:gd name="connsiteY36" fmla="*/ 3457575 h 5334000"/>
              <a:gd name="connsiteX37" fmla="*/ 6562725 w 7724775"/>
              <a:gd name="connsiteY37" fmla="*/ 3981450 h 5334000"/>
              <a:gd name="connsiteX38" fmla="*/ 6162675 w 7724775"/>
              <a:gd name="connsiteY38" fmla="*/ 3933825 h 5334000"/>
              <a:gd name="connsiteX39" fmla="*/ 6105525 w 7724775"/>
              <a:gd name="connsiteY39" fmla="*/ 4076700 h 5334000"/>
              <a:gd name="connsiteX40" fmla="*/ 5819775 w 7724775"/>
              <a:gd name="connsiteY40" fmla="*/ 4143375 h 5334000"/>
              <a:gd name="connsiteX41" fmla="*/ 4924425 w 7724775"/>
              <a:gd name="connsiteY41" fmla="*/ 4686300 h 5334000"/>
              <a:gd name="connsiteX42" fmla="*/ 4619625 w 7724775"/>
              <a:gd name="connsiteY42" fmla="*/ 4524375 h 5334000"/>
              <a:gd name="connsiteX43" fmla="*/ 4543425 w 7724775"/>
              <a:gd name="connsiteY43" fmla="*/ 4686300 h 5334000"/>
              <a:gd name="connsiteX44" fmla="*/ 3905250 w 7724775"/>
              <a:gd name="connsiteY44" fmla="*/ 4724400 h 5334000"/>
              <a:gd name="connsiteX45" fmla="*/ 3638550 w 7724775"/>
              <a:gd name="connsiteY45" fmla="*/ 5172075 h 5334000"/>
              <a:gd name="connsiteX46" fmla="*/ 3343275 w 7724775"/>
              <a:gd name="connsiteY46" fmla="*/ 5038725 h 5334000"/>
              <a:gd name="connsiteX47" fmla="*/ 2962275 w 7724775"/>
              <a:gd name="connsiteY47" fmla="*/ 5334000 h 5334000"/>
              <a:gd name="connsiteX48" fmla="*/ 2762250 w 7724775"/>
              <a:gd name="connsiteY48" fmla="*/ 5162550 h 5334000"/>
              <a:gd name="connsiteX49" fmla="*/ 2124075 w 7724775"/>
              <a:gd name="connsiteY49" fmla="*/ 4819650 h 5334000"/>
              <a:gd name="connsiteX50" fmla="*/ 2143125 w 7724775"/>
              <a:gd name="connsiteY50" fmla="*/ 4505325 h 5334000"/>
              <a:gd name="connsiteX51" fmla="*/ 1752600 w 7724775"/>
              <a:gd name="connsiteY51" fmla="*/ 4524375 h 5334000"/>
              <a:gd name="connsiteX52" fmla="*/ 1666875 w 7724775"/>
              <a:gd name="connsiteY52" fmla="*/ 4514850 h 5334000"/>
              <a:gd name="connsiteX53" fmla="*/ 1285875 w 7724775"/>
              <a:gd name="connsiteY53" fmla="*/ 4305300 h 5334000"/>
              <a:gd name="connsiteX54" fmla="*/ 847725 w 7724775"/>
              <a:gd name="connsiteY54" fmla="*/ 4705350 h 5334000"/>
              <a:gd name="connsiteX55" fmla="*/ 647700 w 7724775"/>
              <a:gd name="connsiteY55" fmla="*/ 4400550 h 5334000"/>
              <a:gd name="connsiteX56" fmla="*/ 609600 w 7724775"/>
              <a:gd name="connsiteY56" fmla="*/ 4038600 h 5334000"/>
              <a:gd name="connsiteX57" fmla="*/ 609600 w 7724775"/>
              <a:gd name="connsiteY57" fmla="*/ 3533775 h 5334000"/>
              <a:gd name="connsiteX58" fmla="*/ 342900 w 7724775"/>
              <a:gd name="connsiteY58" fmla="*/ 3562350 h 5334000"/>
              <a:gd name="connsiteX59" fmla="*/ 0 w 7724775"/>
              <a:gd name="connsiteY59" fmla="*/ 3190875 h 5334000"/>
              <a:gd name="connsiteX60" fmla="*/ 114300 w 7724775"/>
              <a:gd name="connsiteY60" fmla="*/ 2924175 h 5334000"/>
              <a:gd name="connsiteX61" fmla="*/ 0 w 7724775"/>
              <a:gd name="connsiteY61" fmla="*/ 2428875 h 5334000"/>
              <a:gd name="connsiteX62" fmla="*/ 657225 w 7724775"/>
              <a:gd name="connsiteY62" fmla="*/ 2047875 h 533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24775" h="5334000">
                <a:moveTo>
                  <a:pt x="657225" y="2047875"/>
                </a:moveTo>
                <a:lnTo>
                  <a:pt x="676275" y="1714500"/>
                </a:lnTo>
                <a:lnTo>
                  <a:pt x="962025" y="1571625"/>
                </a:lnTo>
                <a:lnTo>
                  <a:pt x="1009650" y="1304925"/>
                </a:lnTo>
                <a:lnTo>
                  <a:pt x="1028700" y="1219200"/>
                </a:lnTo>
                <a:lnTo>
                  <a:pt x="1295400" y="1019175"/>
                </a:lnTo>
                <a:lnTo>
                  <a:pt x="1428750" y="647700"/>
                </a:lnTo>
                <a:lnTo>
                  <a:pt x="1933575" y="676275"/>
                </a:lnTo>
                <a:lnTo>
                  <a:pt x="2371725" y="514350"/>
                </a:lnTo>
                <a:lnTo>
                  <a:pt x="2857500" y="619125"/>
                </a:lnTo>
                <a:lnTo>
                  <a:pt x="2933700" y="647700"/>
                </a:lnTo>
                <a:lnTo>
                  <a:pt x="3333750" y="561975"/>
                </a:lnTo>
                <a:lnTo>
                  <a:pt x="3476625" y="676275"/>
                </a:lnTo>
                <a:lnTo>
                  <a:pt x="3886200" y="485775"/>
                </a:lnTo>
                <a:lnTo>
                  <a:pt x="4333875" y="0"/>
                </a:lnTo>
                <a:lnTo>
                  <a:pt x="4476750" y="38100"/>
                </a:lnTo>
                <a:lnTo>
                  <a:pt x="4981575" y="238125"/>
                </a:lnTo>
                <a:lnTo>
                  <a:pt x="4972050" y="323850"/>
                </a:lnTo>
                <a:lnTo>
                  <a:pt x="4972050" y="561975"/>
                </a:lnTo>
                <a:lnTo>
                  <a:pt x="6229350" y="628650"/>
                </a:lnTo>
                <a:lnTo>
                  <a:pt x="6372225" y="742950"/>
                </a:lnTo>
                <a:lnTo>
                  <a:pt x="6467475" y="695325"/>
                </a:lnTo>
                <a:lnTo>
                  <a:pt x="6572250" y="638175"/>
                </a:lnTo>
                <a:lnTo>
                  <a:pt x="6781800" y="790575"/>
                </a:lnTo>
                <a:lnTo>
                  <a:pt x="6991350" y="790575"/>
                </a:lnTo>
                <a:lnTo>
                  <a:pt x="7429500" y="828675"/>
                </a:lnTo>
                <a:lnTo>
                  <a:pt x="7686675" y="1133475"/>
                </a:lnTo>
                <a:lnTo>
                  <a:pt x="7639050" y="1200150"/>
                </a:lnTo>
                <a:lnTo>
                  <a:pt x="7486650" y="1400175"/>
                </a:lnTo>
                <a:lnTo>
                  <a:pt x="7553325" y="1495425"/>
                </a:lnTo>
                <a:lnTo>
                  <a:pt x="7724775" y="1704975"/>
                </a:lnTo>
                <a:lnTo>
                  <a:pt x="7686675" y="2057400"/>
                </a:lnTo>
                <a:lnTo>
                  <a:pt x="7439025" y="2352675"/>
                </a:lnTo>
                <a:lnTo>
                  <a:pt x="7677150" y="2638425"/>
                </a:lnTo>
                <a:lnTo>
                  <a:pt x="7581900" y="2800350"/>
                </a:lnTo>
                <a:lnTo>
                  <a:pt x="6877050" y="3162300"/>
                </a:lnTo>
                <a:lnTo>
                  <a:pt x="6943725" y="3457575"/>
                </a:lnTo>
                <a:lnTo>
                  <a:pt x="6562725" y="3981450"/>
                </a:lnTo>
                <a:lnTo>
                  <a:pt x="6162675" y="3933825"/>
                </a:lnTo>
                <a:lnTo>
                  <a:pt x="6105525" y="4076700"/>
                </a:lnTo>
                <a:lnTo>
                  <a:pt x="5819775" y="4143375"/>
                </a:lnTo>
                <a:lnTo>
                  <a:pt x="4924425" y="4686300"/>
                </a:lnTo>
                <a:lnTo>
                  <a:pt x="4619625" y="4524375"/>
                </a:lnTo>
                <a:lnTo>
                  <a:pt x="4543425" y="4686300"/>
                </a:lnTo>
                <a:lnTo>
                  <a:pt x="3905250" y="4724400"/>
                </a:lnTo>
                <a:lnTo>
                  <a:pt x="3638550" y="5172075"/>
                </a:lnTo>
                <a:lnTo>
                  <a:pt x="3343275" y="5038725"/>
                </a:lnTo>
                <a:lnTo>
                  <a:pt x="2962275" y="5334000"/>
                </a:lnTo>
                <a:lnTo>
                  <a:pt x="2762250" y="5162550"/>
                </a:lnTo>
                <a:lnTo>
                  <a:pt x="2124075" y="4819650"/>
                </a:lnTo>
                <a:lnTo>
                  <a:pt x="2143125" y="4505325"/>
                </a:lnTo>
                <a:lnTo>
                  <a:pt x="1752600" y="4524375"/>
                </a:lnTo>
                <a:lnTo>
                  <a:pt x="1666875" y="4514850"/>
                </a:lnTo>
                <a:lnTo>
                  <a:pt x="1285875" y="4305300"/>
                </a:lnTo>
                <a:lnTo>
                  <a:pt x="847725" y="4705350"/>
                </a:lnTo>
                <a:lnTo>
                  <a:pt x="647700" y="4400550"/>
                </a:lnTo>
                <a:lnTo>
                  <a:pt x="609600" y="4038600"/>
                </a:lnTo>
                <a:lnTo>
                  <a:pt x="609600" y="3533775"/>
                </a:lnTo>
                <a:lnTo>
                  <a:pt x="342900" y="3562350"/>
                </a:lnTo>
                <a:lnTo>
                  <a:pt x="0" y="3190875"/>
                </a:lnTo>
                <a:lnTo>
                  <a:pt x="114300" y="2924175"/>
                </a:lnTo>
                <a:lnTo>
                  <a:pt x="0" y="2428875"/>
                </a:lnTo>
                <a:lnTo>
                  <a:pt x="657225" y="2047875"/>
                </a:lnTo>
                <a:close/>
              </a:path>
            </a:pathLst>
          </a:custGeom>
          <a:solidFill>
            <a:schemeClr val="bg1">
              <a:alpha val="49000"/>
            </a:schemeClr>
          </a:solidFill>
          <a:ln w="19050" cap="rnd">
            <a:solidFill>
              <a:srgbClr val="002060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3503D7-E6D8-83EF-C17E-ED4DE62D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9049"/>
            <a:ext cx="10515600" cy="457202"/>
          </a:xfrm>
        </p:spPr>
        <p:txBody>
          <a:bodyPr>
            <a:noAutofit/>
          </a:bodyPr>
          <a:lstStyle/>
          <a:p>
            <a:pPr algn="ctr"/>
            <a:r>
              <a:rPr lang="en-GB" sz="2800" b="1" dirty="0"/>
              <a:t>Data familiarisation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A8E38-6AAB-F3EA-1656-E708FB348854}"/>
              </a:ext>
            </a:extLst>
          </p:cNvPr>
          <p:cNvSpPr txBox="1">
            <a:spLocks/>
          </p:cNvSpPr>
          <p:nvPr/>
        </p:nvSpPr>
        <p:spPr>
          <a:xfrm>
            <a:off x="831850" y="6391275"/>
            <a:ext cx="10515600" cy="45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/>
              <a:t>Manchester context</a:t>
            </a:r>
          </a:p>
        </p:txBody>
      </p:sp>
    </p:spTree>
    <p:extLst>
      <p:ext uri="{BB962C8B-B14F-4D97-AF65-F5344CB8AC3E}">
        <p14:creationId xmlns:p14="http://schemas.microsoft.com/office/powerpoint/2010/main" val="2860408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67B792-166E-4385-93FA-DEE7971333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12752" t="23790" r="25268" b="7615"/>
          <a:stretch/>
        </p:blipFill>
        <p:spPr>
          <a:xfrm>
            <a:off x="774905" y="525814"/>
            <a:ext cx="10492726" cy="58999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DC800F-2C75-4EA5-96E3-4D7CA1D3DD3E}"/>
              </a:ext>
            </a:extLst>
          </p:cNvPr>
          <p:cNvSpPr/>
          <p:nvPr/>
        </p:nvSpPr>
        <p:spPr>
          <a:xfrm>
            <a:off x="705143" y="6031442"/>
            <a:ext cx="1994301" cy="39436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2C1449-9228-4A00-8526-F0280524BE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95" t="23619" r="15121" b="34199"/>
          <a:stretch/>
        </p:blipFill>
        <p:spPr>
          <a:xfrm>
            <a:off x="924369" y="6179872"/>
            <a:ext cx="463086" cy="1634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A49E4E-B679-4BD5-A3C3-3DD2F631F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028" y="6205206"/>
            <a:ext cx="990439" cy="126980"/>
          </a:xfrm>
          <a:prstGeom prst="rect">
            <a:avLst/>
          </a:prstGeom>
        </p:spPr>
      </p:pic>
      <p:grpSp>
        <p:nvGrpSpPr>
          <p:cNvPr id="262" name="Group 261">
            <a:extLst>
              <a:ext uri="{FF2B5EF4-FFF2-40B4-BE49-F238E27FC236}">
                <a16:creationId xmlns:a16="http://schemas.microsoft.com/office/drawing/2014/main" id="{A317630E-E893-4567-936C-1A1925CB0ED0}"/>
              </a:ext>
            </a:extLst>
          </p:cNvPr>
          <p:cNvGrpSpPr/>
          <p:nvPr/>
        </p:nvGrpSpPr>
        <p:grpSpPr>
          <a:xfrm>
            <a:off x="5129413" y="3058999"/>
            <a:ext cx="3606016" cy="2658995"/>
            <a:chOff x="5129413" y="3058999"/>
            <a:chExt cx="3606016" cy="265899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A97AEB5-9B7C-41EA-88AA-B3B0F2A7FB35}"/>
                    </a:ext>
                  </a:extLst>
                </p14:cNvPr>
                <p14:cNvContentPartPr/>
                <p14:nvPr/>
              </p14:nvContentPartPr>
              <p14:xfrm>
                <a:off x="5148972" y="3706066"/>
                <a:ext cx="2028410" cy="484999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A97AEB5-9B7C-41EA-88AA-B3B0F2A7FB3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30974" y="3688076"/>
                  <a:ext cx="2064047" cy="520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10B70A1-9A9F-4FA9-B44D-433A3980C03A}"/>
                    </a:ext>
                  </a:extLst>
                </p14:cNvPr>
                <p14:cNvContentPartPr/>
                <p14:nvPr/>
              </p14:nvContentPartPr>
              <p14:xfrm>
                <a:off x="5129413" y="3698274"/>
                <a:ext cx="2043675" cy="480229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10B70A1-9A9F-4FA9-B44D-433A3980C03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11413" y="3680288"/>
                  <a:ext cx="2079314" cy="515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12FACB3-153E-432A-A08F-26BF0598AFE2}"/>
                    </a:ext>
                  </a:extLst>
                </p14:cNvPr>
                <p14:cNvContentPartPr/>
                <p14:nvPr/>
              </p14:nvContentPartPr>
              <p14:xfrm>
                <a:off x="7013301" y="3308833"/>
                <a:ext cx="224213" cy="159016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12FACB3-153E-432A-A08F-26BF0598AFE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95306" y="3290885"/>
                  <a:ext cx="259842" cy="194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CDE2DAC-F97B-4838-AA41-BED4D6857504}"/>
                    </a:ext>
                  </a:extLst>
                </p14:cNvPr>
                <p14:cNvContentPartPr/>
                <p14:nvPr/>
              </p14:nvContentPartPr>
              <p14:xfrm>
                <a:off x="6968459" y="3474051"/>
                <a:ext cx="11290" cy="2386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CDE2DAC-F97B-4838-AA41-BED4D685750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50818" y="3457008"/>
                  <a:ext cx="46218" cy="361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298CB3E-E45F-4832-9129-DDF05943A9B6}"/>
                    </a:ext>
                  </a:extLst>
                </p14:cNvPr>
                <p14:cNvContentPartPr/>
                <p14:nvPr/>
              </p14:nvContentPartPr>
              <p14:xfrm>
                <a:off x="6912644" y="3479776"/>
                <a:ext cx="2386" cy="795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298CB3E-E45F-4832-9129-DDF05943A9B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95601" y="3466526"/>
                  <a:ext cx="36131" cy="270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647E75-F5DB-41EC-AEA0-DDF03FF9C551}"/>
                    </a:ext>
                  </a:extLst>
                </p14:cNvPr>
                <p14:cNvContentPartPr/>
                <p14:nvPr/>
              </p14:nvContentPartPr>
              <p14:xfrm>
                <a:off x="6856193" y="3488204"/>
                <a:ext cx="33553" cy="7951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647E75-F5DB-41EC-AEA0-DDF03FF9C55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38346" y="3470919"/>
                  <a:ext cx="68891" cy="4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52ED4D3-36DB-465E-AA53-6EC55CB7C55F}"/>
                    </a:ext>
                  </a:extLst>
                </p14:cNvPr>
                <p14:cNvContentPartPr/>
                <p14:nvPr/>
              </p14:nvContentPartPr>
              <p14:xfrm>
                <a:off x="6816281" y="3510624"/>
                <a:ext cx="6360" cy="4294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52ED4D3-36DB-465E-AA53-6EC55CB7C55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98614" y="3494109"/>
                  <a:ext cx="41340" cy="369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68B272B-395F-452D-A522-AEEA3A5A1411}"/>
                    </a:ext>
                  </a:extLst>
                </p14:cNvPr>
                <p14:cNvContentPartPr/>
                <p14:nvPr/>
              </p14:nvContentPartPr>
              <p14:xfrm>
                <a:off x="6776368" y="3538612"/>
                <a:ext cx="1272" cy="159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68B272B-395F-452D-A522-AEEA3A5A141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60468" y="3530662"/>
                  <a:ext cx="32754" cy="15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5981FA6-5379-4280-8C59-0ED569EC973D}"/>
                    </a:ext>
                  </a:extLst>
                </p14:cNvPr>
                <p14:cNvContentPartPr/>
                <p14:nvPr/>
              </p14:nvContentPartPr>
              <p14:xfrm>
                <a:off x="6676505" y="3534159"/>
                <a:ext cx="62016" cy="10176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5981FA6-5379-4280-8C59-0ED569EC973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58477" y="3515988"/>
                  <a:ext cx="97711" cy="46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C7B3AD6-FE4E-4989-89B6-EA857378E764}"/>
                    </a:ext>
                  </a:extLst>
                </p14:cNvPr>
                <p14:cNvContentPartPr/>
                <p14:nvPr/>
              </p14:nvContentPartPr>
              <p14:xfrm>
                <a:off x="6585866" y="3558330"/>
                <a:ext cx="54383" cy="43253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C7B3AD6-FE4E-4989-89B6-EA857378E76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67858" y="3540457"/>
                  <a:ext cx="90038" cy="786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F60E3F0-71EC-46EC-A56E-68440C1B707E}"/>
                    </a:ext>
                  </a:extLst>
                </p14:cNvPr>
                <p14:cNvContentPartPr/>
                <p14:nvPr/>
              </p14:nvContentPartPr>
              <p14:xfrm>
                <a:off x="6491251" y="3620029"/>
                <a:ext cx="50885" cy="5724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F60E3F0-71EC-46EC-A56E-68440C1B707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73334" y="3603194"/>
                  <a:ext cx="86361" cy="39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C017B00-78C7-4C24-A8C0-620899136910}"/>
                    </a:ext>
                  </a:extLst>
                </p14:cNvPr>
                <p14:cNvContentPartPr/>
                <p14:nvPr/>
              </p14:nvContentPartPr>
              <p14:xfrm>
                <a:off x="6420012" y="3613032"/>
                <a:ext cx="15424" cy="12721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C017B00-78C7-4C24-A8C0-6208991369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02077" y="3595364"/>
                  <a:ext cx="50935" cy="477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9CE8984-E4CC-440B-A988-E4FE6EEA972B}"/>
                    </a:ext>
                  </a:extLst>
                </p14:cNvPr>
                <p14:cNvContentPartPr/>
                <p14:nvPr/>
              </p14:nvContentPartPr>
              <p14:xfrm>
                <a:off x="6365788" y="3608738"/>
                <a:ext cx="41662" cy="5724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9CE8984-E4CC-440B-A988-E4FE6EEA97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47830" y="3591903"/>
                  <a:ext cx="77218" cy="39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1EE49E0-7F19-46F5-88A8-B9786857D12E}"/>
                    </a:ext>
                  </a:extLst>
                </p14:cNvPr>
                <p14:cNvContentPartPr/>
                <p14:nvPr/>
              </p14:nvContentPartPr>
              <p14:xfrm>
                <a:off x="6319195" y="3622732"/>
                <a:ext cx="26556" cy="15424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1EE49E0-7F19-46F5-88A8-B9786857D12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01252" y="3604797"/>
                  <a:ext cx="62084" cy="50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845B5A3-EF48-44C1-9F86-97728A7593C5}"/>
                    </a:ext>
                  </a:extLst>
                </p14:cNvPr>
                <p14:cNvContentPartPr/>
                <p14:nvPr/>
              </p14:nvContentPartPr>
              <p14:xfrm>
                <a:off x="6222355" y="3656443"/>
                <a:ext cx="78395" cy="64083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845B5A3-EF48-44C1-9F86-97728A7593C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04374" y="3638543"/>
                  <a:ext cx="113996" cy="995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1A3D118-2A56-44B9-BB28-360CC9F1E6F3}"/>
                    </a:ext>
                  </a:extLst>
                </p14:cNvPr>
                <p14:cNvContentPartPr/>
                <p14:nvPr/>
              </p14:nvContentPartPr>
              <p14:xfrm>
                <a:off x="6177830" y="3732135"/>
                <a:ext cx="16378" cy="477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1A3D118-2A56-44B9-BB28-360CC9F1E6F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60028" y="3715099"/>
                  <a:ext cx="51626" cy="38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AE9ECD5-D7CF-4FFB-9695-8610B8B84D93}"/>
                    </a:ext>
                  </a:extLst>
                </p14:cNvPr>
                <p14:cNvContentPartPr/>
                <p14:nvPr/>
              </p14:nvContentPartPr>
              <p14:xfrm>
                <a:off x="6113906" y="3746128"/>
                <a:ext cx="38323" cy="25919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AE9ECD5-D7CF-4FFB-9695-8610B8B84D9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95998" y="3728375"/>
                  <a:ext cx="73781" cy="61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D655AD3-83D7-496A-B601-DF5B29BB8B4B}"/>
                    </a:ext>
                  </a:extLst>
                </p14:cNvPr>
                <p14:cNvContentPartPr/>
                <p14:nvPr/>
              </p14:nvContentPartPr>
              <p14:xfrm>
                <a:off x="7105903" y="3058999"/>
                <a:ext cx="1629526" cy="877305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D655AD3-83D7-496A-B601-DF5B29BB8B4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87905" y="3040999"/>
                  <a:ext cx="1665162" cy="91294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E5E3898-2E8F-457E-8542-88A7072484F1}"/>
                </a:ext>
              </a:extLst>
            </p:cNvPr>
            <p:cNvGrpSpPr/>
            <p:nvPr/>
          </p:nvGrpSpPr>
          <p:grpSpPr>
            <a:xfrm>
              <a:off x="5467350" y="3844318"/>
              <a:ext cx="417375" cy="537731"/>
              <a:chOff x="5655120" y="4263760"/>
              <a:chExt cx="349560" cy="450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4CE3F838-5BFE-4B06-88A0-0E865FBCEAFE}"/>
                      </a:ext>
                    </a:extLst>
                  </p14:cNvPr>
                  <p14:cNvContentPartPr/>
                  <p14:nvPr/>
                </p14:nvContentPartPr>
                <p14:xfrm>
                  <a:off x="6004320" y="4713760"/>
                  <a:ext cx="360" cy="36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4CE3F838-5BFE-4B06-88A0-0E865FBCEAFE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5986320" y="469576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5EF4D4D1-9D84-4F1B-9D9D-68717D1DEEFA}"/>
                      </a:ext>
                    </a:extLst>
                  </p14:cNvPr>
                  <p14:cNvContentPartPr/>
                  <p14:nvPr/>
                </p14:nvContentPartPr>
                <p14:xfrm>
                  <a:off x="5655120" y="4263760"/>
                  <a:ext cx="339120" cy="44028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5EF4D4D1-9D84-4F1B-9D9D-68717D1DEEFA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5640048" y="4248682"/>
                    <a:ext cx="368963" cy="4701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FB7437D-6596-4B4C-B181-EF69A5C610DB}"/>
                </a:ext>
              </a:extLst>
            </p:cNvPr>
            <p:cNvGrpSpPr/>
            <p:nvPr/>
          </p:nvGrpSpPr>
          <p:grpSpPr>
            <a:xfrm>
              <a:off x="6541092" y="4030009"/>
              <a:ext cx="1935143" cy="1687985"/>
              <a:chOff x="6554400" y="4419280"/>
              <a:chExt cx="1620720" cy="1413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3" name="Ink 2">
                    <a:extLst>
                      <a:ext uri="{FF2B5EF4-FFF2-40B4-BE49-F238E27FC236}">
                        <a16:creationId xmlns:a16="http://schemas.microsoft.com/office/drawing/2014/main" id="{4E035510-6445-49C9-A602-C5CFB36269DB}"/>
                      </a:ext>
                    </a:extLst>
                  </p14:cNvPr>
                  <p14:cNvContentPartPr/>
                  <p14:nvPr/>
                </p14:nvContentPartPr>
                <p14:xfrm>
                  <a:off x="6930600" y="5017600"/>
                  <a:ext cx="282960" cy="336600"/>
                </p14:xfrm>
              </p:contentPart>
            </mc:Choice>
            <mc:Fallback>
              <p:pic>
                <p:nvPicPr>
                  <p:cNvPr id="3" name="Ink 2">
                    <a:extLst>
                      <a:ext uri="{FF2B5EF4-FFF2-40B4-BE49-F238E27FC236}">
                        <a16:creationId xmlns:a16="http://schemas.microsoft.com/office/drawing/2014/main" id="{4E035510-6445-49C9-A602-C5CFB36269DB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6915533" y="5002506"/>
                    <a:ext cx="312793" cy="3664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B1FEF356-F99E-4447-BCF3-2F5629E0DB75}"/>
                      </a:ext>
                    </a:extLst>
                  </p14:cNvPr>
                  <p14:cNvContentPartPr/>
                  <p14:nvPr/>
                </p14:nvContentPartPr>
                <p14:xfrm>
                  <a:off x="6554400" y="4528360"/>
                  <a:ext cx="405360" cy="518760"/>
                </p14:xfrm>
              </p:contentPart>
            </mc:Choice>
            <mc:Fallback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B1FEF356-F99E-4447-BCF3-2F5629E0DB75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6539320" y="4513280"/>
                    <a:ext cx="435219" cy="5486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9FA8633F-71B9-452D-AD2C-F5EA00A9D7D4}"/>
                      </a:ext>
                    </a:extLst>
                  </p14:cNvPr>
                  <p14:cNvContentPartPr/>
                  <p14:nvPr/>
                </p14:nvContentPartPr>
                <p14:xfrm>
                  <a:off x="6990000" y="4419280"/>
                  <a:ext cx="812880" cy="873360"/>
                </p14:xfrm>
              </p:contentPart>
            </mc:Choice>
            <mc:Fallback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9FA8633F-71B9-452D-AD2C-F5EA00A9D7D4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6974924" y="4404206"/>
                    <a:ext cx="842730" cy="9032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42769137-125E-462C-B892-77F658B537B1}"/>
                      </a:ext>
                    </a:extLst>
                  </p14:cNvPr>
                  <p14:cNvContentPartPr/>
                  <p14:nvPr/>
                </p14:nvContentPartPr>
                <p14:xfrm>
                  <a:off x="7778400" y="5064760"/>
                  <a:ext cx="396720" cy="108720"/>
                </p14:xfrm>
              </p:contentPart>
            </mc:Choice>
            <mc:Fallback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42769137-125E-462C-B892-77F658B537B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7763327" y="5049702"/>
                    <a:ext cx="426564" cy="1385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F328DEB0-41A8-4329-AE83-3522C559608D}"/>
                      </a:ext>
                    </a:extLst>
                  </p14:cNvPr>
                  <p14:cNvContentPartPr/>
                  <p14:nvPr/>
                </p14:nvContentPartPr>
                <p14:xfrm>
                  <a:off x="7182240" y="5320720"/>
                  <a:ext cx="112680" cy="51228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F328DEB0-41A8-4329-AE83-3522C559608D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7167176" y="5305644"/>
                    <a:ext cx="142507" cy="5421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A311A5F3-A5B1-4205-B1F8-BB9300C54242}"/>
                      </a:ext>
                    </a:extLst>
                  </p14:cNvPr>
                  <p14:cNvContentPartPr/>
                  <p14:nvPr/>
                </p14:nvContentPartPr>
                <p14:xfrm>
                  <a:off x="7782000" y="5249440"/>
                  <a:ext cx="61560" cy="16560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A311A5F3-A5B1-4205-B1F8-BB9300C54242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7766912" y="5234385"/>
                    <a:ext cx="91435" cy="19540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9875A35-36B3-48A0-B4E4-F910F2382811}"/>
              </a:ext>
            </a:extLst>
          </p:cNvPr>
          <p:cNvGrpSpPr/>
          <p:nvPr/>
        </p:nvGrpSpPr>
        <p:grpSpPr>
          <a:xfrm>
            <a:off x="4156393" y="1222627"/>
            <a:ext cx="3777651" cy="3228270"/>
            <a:chOff x="4557168" y="2068043"/>
            <a:chExt cx="3163857" cy="270373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700B4FB-B515-4229-92D9-1C842EAF9E6F}"/>
                    </a:ext>
                  </a:extLst>
                </p14:cNvPr>
                <p14:cNvContentPartPr/>
                <p14:nvPr/>
              </p14:nvContentPartPr>
              <p14:xfrm>
                <a:off x="6186615" y="3507513"/>
                <a:ext cx="143168" cy="176063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700B4FB-B515-4229-92D9-1C842EAF9E6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71576" y="3492465"/>
                  <a:ext cx="172945" cy="205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3A75DD2-8741-439B-9C81-0A21764F7AD2}"/>
                    </a:ext>
                  </a:extLst>
                </p14:cNvPr>
                <p14:cNvContentPartPr/>
                <p14:nvPr/>
              </p14:nvContentPartPr>
              <p14:xfrm>
                <a:off x="5617807" y="2946962"/>
                <a:ext cx="690800" cy="609827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3A75DD2-8741-439B-9C81-0A21764F7AD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02731" y="2931890"/>
                  <a:ext cx="720651" cy="6396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B5AFD67-4029-4A66-8B20-5A9B1302B1F8}"/>
                    </a:ext>
                  </a:extLst>
                </p14:cNvPr>
                <p14:cNvContentPartPr/>
                <p14:nvPr/>
              </p14:nvContentPartPr>
              <p14:xfrm>
                <a:off x="5526179" y="2912069"/>
                <a:ext cx="98686" cy="102282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B5AFD67-4029-4A66-8B20-5A9B1302B1F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11135" y="2897028"/>
                  <a:ext cx="128472" cy="132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ECAFE61-3DC2-41BF-B876-43610BCCA2E4}"/>
                    </a:ext>
                  </a:extLst>
                </p14:cNvPr>
                <p14:cNvContentPartPr/>
                <p14:nvPr/>
              </p14:nvContentPartPr>
              <p14:xfrm>
                <a:off x="6138271" y="3383789"/>
                <a:ext cx="166607" cy="306711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ECAFE61-3DC2-41BF-B876-43610BCCA2E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123207" y="3368725"/>
                  <a:ext cx="196434" cy="336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D4CCDF5-46F2-4699-80E6-41C3B53B25A3}"/>
                    </a:ext>
                  </a:extLst>
                </p14:cNvPr>
                <p14:cNvContentPartPr/>
                <p14:nvPr/>
              </p14:nvContentPartPr>
              <p14:xfrm>
                <a:off x="5596232" y="2929515"/>
                <a:ext cx="581860" cy="461732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D4CCDF5-46F2-4699-80E6-41C3B53B25A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581158" y="2914445"/>
                  <a:ext cx="611707" cy="491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702EFDF-F58A-4260-AE20-367D0C78564A}"/>
                    </a:ext>
                  </a:extLst>
                </p14:cNvPr>
                <p14:cNvContentPartPr/>
                <p14:nvPr/>
              </p14:nvContentPartPr>
              <p14:xfrm>
                <a:off x="5529908" y="2906209"/>
                <a:ext cx="84436" cy="65657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702EFDF-F58A-4260-AE20-367D0C78564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14830" y="2891150"/>
                  <a:ext cx="114290" cy="95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6C9E7CD-7D1F-4325-B542-82C640E7DAEF}"/>
                    </a:ext>
                  </a:extLst>
                </p14:cNvPr>
                <p14:cNvContentPartPr/>
                <p14:nvPr/>
              </p14:nvContentPartPr>
              <p14:xfrm>
                <a:off x="6594675" y="3062694"/>
                <a:ext cx="65125" cy="536312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6C9E7CD-7D1F-4325-B542-82C640E7DAE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79600" y="3047621"/>
                  <a:ext cx="94974" cy="5661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8CB16D0-28CF-4ACA-998C-2052703026AD}"/>
                    </a:ext>
                  </a:extLst>
                </p14:cNvPr>
                <p14:cNvContentPartPr/>
                <p14:nvPr/>
              </p14:nvContentPartPr>
              <p14:xfrm>
                <a:off x="6599757" y="3228094"/>
                <a:ext cx="887239" cy="436827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8CB16D0-28CF-4ACA-998C-2052703026A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84688" y="3213021"/>
                  <a:ext cx="917075" cy="466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B8A6C1D-F4FF-42BB-A660-87D5DCBCE91E}"/>
                    </a:ext>
                  </a:extLst>
                </p14:cNvPr>
                <p14:cNvContentPartPr/>
                <p14:nvPr/>
              </p14:nvContentPartPr>
              <p14:xfrm>
                <a:off x="6353109" y="3794905"/>
                <a:ext cx="40753" cy="4794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B8A6C1D-F4FF-42BB-A660-87D5DCBCE91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38126" y="3780805"/>
                  <a:ext cx="70419" cy="327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75D8AD4-5C48-44EE-BE1F-48144B5B5562}"/>
                    </a:ext>
                  </a:extLst>
                </p14:cNvPr>
                <p14:cNvContentPartPr/>
                <p14:nvPr/>
              </p14:nvContentPartPr>
              <p14:xfrm>
                <a:off x="6411841" y="3768535"/>
                <a:ext cx="35159" cy="21309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75D8AD4-5C48-44EE-BE1F-48144B5B556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396816" y="3753737"/>
                  <a:ext cx="64909" cy="50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A898F1D-03AD-4E99-A0F9-B69D17AC22D9}"/>
                    </a:ext>
                  </a:extLst>
                </p14:cNvPr>
                <p14:cNvContentPartPr/>
                <p14:nvPr/>
              </p14:nvContentPartPr>
              <p14:xfrm>
                <a:off x="6468176" y="3726983"/>
                <a:ext cx="24105" cy="23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A898F1D-03AD-4E99-A0F9-B69D17AC22D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53296" y="3712022"/>
                  <a:ext cx="53567" cy="52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E87E1A1-60DE-4C7B-B1AC-AD1FD8D9D24B}"/>
                    </a:ext>
                  </a:extLst>
                </p14:cNvPr>
                <p14:cNvContentPartPr/>
                <p14:nvPr/>
              </p14:nvContentPartPr>
              <p14:xfrm>
                <a:off x="6517585" y="3699548"/>
                <a:ext cx="37423" cy="175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E87E1A1-60DE-4C7B-B1AC-AD1FD8D9D24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502616" y="3684650"/>
                  <a:ext cx="67062" cy="470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8F1166D-59BD-420D-A01E-E61D53701EFB}"/>
                    </a:ext>
                  </a:extLst>
                </p14:cNvPr>
                <p14:cNvContentPartPr/>
                <p14:nvPr/>
              </p14:nvContentPartPr>
              <p14:xfrm>
                <a:off x="6573920" y="3668118"/>
                <a:ext cx="21708" cy="2011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8F1166D-59BD-420D-A01E-E61D53701EF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558845" y="3653111"/>
                  <a:ext cx="51557" cy="49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4AB49EC-6CF0-44B2-871D-F25D305545B8}"/>
                    </a:ext>
                  </a:extLst>
                </p14:cNvPr>
                <p14:cNvContentPartPr/>
                <p14:nvPr/>
              </p14:nvContentPartPr>
              <p14:xfrm>
                <a:off x="6604418" y="3634024"/>
                <a:ext cx="10921" cy="21442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4AB49EC-6CF0-44B2-871D-F25D305545B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589660" y="3619134"/>
                  <a:ext cx="40142" cy="509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2FDF55D-8D6B-4E8D-9053-C0326E44A58B}"/>
                    </a:ext>
                  </a:extLst>
                </p14:cNvPr>
                <p14:cNvContentPartPr/>
                <p14:nvPr/>
              </p14:nvContentPartPr>
              <p14:xfrm>
                <a:off x="6620932" y="3610718"/>
                <a:ext cx="133" cy="253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2FDF55D-8D6B-4E8D-9053-C0326E44A58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614282" y="3596662"/>
                  <a:ext cx="13300" cy="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A362F08-3701-46DA-83C1-12B656A89CAB}"/>
                    </a:ext>
                  </a:extLst>
                </p14:cNvPr>
                <p14:cNvContentPartPr/>
                <p14:nvPr/>
              </p14:nvContentPartPr>
              <p14:xfrm>
                <a:off x="6588874" y="3132898"/>
                <a:ext cx="65924" cy="465461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A362F08-3701-46DA-83C1-12B656A89CA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73823" y="3117825"/>
                  <a:ext cx="95725" cy="495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C86B8DC-7A7A-4BE4-B470-DDC90D46E3F6}"/>
                    </a:ext>
                  </a:extLst>
                </p14:cNvPr>
                <p14:cNvContentPartPr/>
                <p14:nvPr/>
              </p14:nvContentPartPr>
              <p14:xfrm>
                <a:off x="6625898" y="3510461"/>
                <a:ext cx="564147" cy="145831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C86B8DC-7A7A-4BE4-B470-DDC90D46E3F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10830" y="3495396"/>
                  <a:ext cx="593982" cy="17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4A4F7DC-48CD-47EB-8198-D9D336386D15}"/>
                    </a:ext>
                  </a:extLst>
                </p14:cNvPr>
                <p14:cNvContentPartPr/>
                <p14:nvPr/>
              </p14:nvContentPartPr>
              <p14:xfrm>
                <a:off x="7174463" y="3227056"/>
                <a:ext cx="304314" cy="283672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4A4F7DC-48CD-47EB-8198-D9D336386D1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59398" y="3211983"/>
                  <a:ext cx="334143" cy="3135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9EF7079-4773-43BF-AC6D-E9771CF4205B}"/>
                    </a:ext>
                  </a:extLst>
                </p14:cNvPr>
                <p14:cNvContentPartPr/>
                <p14:nvPr/>
              </p14:nvContentPartPr>
              <p14:xfrm>
                <a:off x="5473119" y="3335632"/>
                <a:ext cx="150265" cy="141703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9EF7079-4773-43BF-AC6D-E9771CF4205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458032" y="3320557"/>
                  <a:ext cx="180137" cy="1715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43E6365-622F-45A2-84CF-0527480ED51C}"/>
                    </a:ext>
                  </a:extLst>
                </p14:cNvPr>
                <p14:cNvContentPartPr/>
                <p14:nvPr/>
              </p14:nvContentPartPr>
              <p14:xfrm>
                <a:off x="6610607" y="2329350"/>
                <a:ext cx="1110418" cy="746632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43E6365-622F-45A2-84CF-0527480ED51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595536" y="2314273"/>
                  <a:ext cx="1140258" cy="776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2250B29-9BC1-44F1-9FE2-87320BC559CF}"/>
                    </a:ext>
                  </a:extLst>
                </p14:cNvPr>
                <p14:cNvContentPartPr/>
                <p14:nvPr/>
              </p14:nvContentPartPr>
              <p14:xfrm>
                <a:off x="7137641" y="2242892"/>
                <a:ext cx="116566" cy="386713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2250B29-9BC1-44F1-9FE2-87320BC559C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122581" y="2227833"/>
                  <a:ext cx="146385" cy="4165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0C8669A-A09B-4EA9-94F0-99043F02F6B5}"/>
                    </a:ext>
                  </a:extLst>
                </p14:cNvPr>
                <p14:cNvContentPartPr/>
                <p14:nvPr/>
              </p14:nvContentPartPr>
              <p14:xfrm>
                <a:off x="6924120" y="2787329"/>
                <a:ext cx="276" cy="3038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0C8669A-A09B-4EA9-94F0-99043F02F6B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910320" y="2772139"/>
                  <a:ext cx="27600" cy="33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FAE85F2-A28A-47E3-A189-CFC15CD9218E}"/>
                    </a:ext>
                  </a:extLst>
                </p14:cNvPr>
                <p14:cNvContentPartPr/>
                <p14:nvPr/>
              </p14:nvContentPartPr>
              <p14:xfrm>
                <a:off x="5714815" y="2103123"/>
                <a:ext cx="670118" cy="862093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FAE85F2-A28A-47E3-A189-CFC15CD9218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699743" y="2088046"/>
                  <a:ext cx="699961" cy="89194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B58529-6334-4048-B0B9-1D1793CEE3C2}"/>
                </a:ext>
              </a:extLst>
            </p:cNvPr>
            <p:cNvGrpSpPr/>
            <p:nvPr/>
          </p:nvGrpSpPr>
          <p:grpSpPr>
            <a:xfrm>
              <a:off x="4921225" y="2068043"/>
              <a:ext cx="651058" cy="846901"/>
              <a:chOff x="4761900" y="1277625"/>
              <a:chExt cx="848520" cy="1103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3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CE0D481F-05E5-4911-B298-484A907FD6CB}"/>
                      </a:ext>
                    </a:extLst>
                  </p14:cNvPr>
                  <p14:cNvContentPartPr/>
                  <p14:nvPr/>
                </p14:nvContentPartPr>
                <p14:xfrm>
                  <a:off x="5547780" y="2302905"/>
                  <a:ext cx="24120" cy="11880"/>
                </p14:xfrm>
              </p:contentPart>
            </mc:Choice>
            <mc:Fallback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CE0D481F-05E5-4911-B298-484A907FD6CB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5528010" y="2283105"/>
                    <a:ext cx="63266" cy="51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5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2556B725-E834-448E-AB80-91143A6785BD}"/>
                      </a:ext>
                    </a:extLst>
                  </p14:cNvPr>
                  <p14:cNvContentPartPr/>
                  <p14:nvPr/>
                </p14:nvContentPartPr>
                <p14:xfrm>
                  <a:off x="4761900" y="1277625"/>
                  <a:ext cx="781560" cy="1017360"/>
                </p14:xfrm>
              </p:contentPart>
            </mc:Choice>
            <mc:Fallback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2556B725-E834-448E-AB80-91143A6785BD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4742263" y="1257977"/>
                    <a:ext cx="820442" cy="10562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7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AD91C5C1-5ACA-47B0-B7C6-640D769E88A1}"/>
                      </a:ext>
                    </a:extLst>
                  </p14:cNvPr>
                  <p14:cNvContentPartPr/>
                  <p14:nvPr/>
                </p14:nvContentPartPr>
                <p14:xfrm>
                  <a:off x="5557860" y="2287065"/>
                  <a:ext cx="52560" cy="94320"/>
                </p14:xfrm>
              </p:contentPart>
            </mc:Choice>
            <mc:Fallback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AD91C5C1-5ACA-47B0-B7C6-640D769E88A1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5538248" y="2267415"/>
                    <a:ext cx="91392" cy="1332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9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B9860FBE-05BA-473A-A884-13E26716DE5A}"/>
                      </a:ext>
                    </a:extLst>
                  </p14:cNvPr>
                  <p14:cNvContentPartPr/>
                  <p14:nvPr/>
                </p14:nvContentPartPr>
                <p14:xfrm>
                  <a:off x="5529780" y="2290665"/>
                  <a:ext cx="33120" cy="84960"/>
                </p14:xfrm>
              </p:contentPart>
            </mc:Choice>
            <mc:Fallback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B9860FBE-05BA-473A-A884-13E26716DE5A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5510066" y="2271089"/>
                    <a:ext cx="72154" cy="12372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7823567-F08E-4CF0-94D7-9ACA4F98F039}"/>
                    </a:ext>
                  </a:extLst>
                </p14:cNvPr>
                <p14:cNvContentPartPr/>
                <p14:nvPr/>
              </p14:nvContentPartPr>
              <p14:xfrm>
                <a:off x="5948757" y="3631369"/>
                <a:ext cx="449480" cy="23919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7823567-F08E-4CF0-94D7-9ACA4F98F03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933694" y="3616288"/>
                  <a:ext cx="479305" cy="269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61BDC82-CE9A-40D6-85BB-A3B0F19B4101}"/>
                    </a:ext>
                  </a:extLst>
                </p14:cNvPr>
                <p14:cNvContentPartPr/>
                <p14:nvPr/>
              </p14:nvContentPartPr>
              <p14:xfrm>
                <a:off x="4638141" y="3881213"/>
                <a:ext cx="1000308" cy="855942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61BDC82-CE9A-40D6-85BB-A3B0F19B410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623067" y="3866144"/>
                  <a:ext cx="1030154" cy="885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AA28B97-7295-4496-8453-7F1BC9948E80}"/>
                    </a:ext>
                  </a:extLst>
                </p14:cNvPr>
                <p14:cNvContentPartPr/>
                <p14:nvPr/>
              </p14:nvContentPartPr>
              <p14:xfrm>
                <a:off x="6323809" y="3806092"/>
                <a:ext cx="7458" cy="6792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AA28B97-7295-4496-8453-7F1BC9948E8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09467" y="3791327"/>
                  <a:ext cx="35856" cy="360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0609540-2A1B-4A20-9B35-2190915FB758}"/>
                    </a:ext>
                  </a:extLst>
                </p14:cNvPr>
                <p14:cNvContentPartPr/>
                <p14:nvPr/>
              </p14:nvContentPartPr>
              <p14:xfrm>
                <a:off x="5529207" y="3739913"/>
                <a:ext cx="807598" cy="21575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0609540-2A1B-4A20-9B35-2190915FB75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514134" y="3724868"/>
                  <a:ext cx="837442" cy="245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0CD6932-D6C8-4FB3-AFAD-0A457362C649}"/>
                    </a:ext>
                  </a:extLst>
                </p14:cNvPr>
                <p14:cNvContentPartPr/>
                <p14:nvPr/>
              </p14:nvContentPartPr>
              <p14:xfrm>
                <a:off x="6214547" y="3630439"/>
                <a:ext cx="165675" cy="234129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0CD6932-D6C8-4FB3-AFAD-0A457362C64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199486" y="3615373"/>
                  <a:ext cx="195497" cy="2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6A506B4-C3E1-4E6B-BFBB-9600D1312D4D}"/>
                    </a:ext>
                  </a:extLst>
                </p14:cNvPr>
                <p14:cNvContentPartPr/>
                <p14:nvPr/>
              </p14:nvContentPartPr>
              <p14:xfrm>
                <a:off x="5536927" y="3438111"/>
                <a:ext cx="91706" cy="488639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6A506B4-C3E1-4E6B-BFBB-9600D1312D4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521893" y="3423048"/>
                  <a:ext cx="121473" cy="518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EEED401-1DAF-47EB-910F-C6C3245A0D24}"/>
                    </a:ext>
                  </a:extLst>
                </p14:cNvPr>
                <p14:cNvContentPartPr/>
                <p14:nvPr/>
              </p14:nvContentPartPr>
              <p14:xfrm>
                <a:off x="4886920" y="3746836"/>
                <a:ext cx="1082879" cy="901756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EEED401-1DAF-47EB-910F-C6C3245A0D2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871847" y="3731762"/>
                  <a:ext cx="1112724" cy="9316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DB56EA6-3526-4541-BF8B-E6E7DCE114F8}"/>
                    </a:ext>
                  </a:extLst>
                </p14:cNvPr>
                <p14:cNvContentPartPr/>
                <p14:nvPr/>
              </p14:nvContentPartPr>
              <p14:xfrm>
                <a:off x="4557168" y="4638337"/>
                <a:ext cx="349062" cy="133445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DB56EA6-3526-4541-BF8B-E6E7DCE114F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542096" y="4623275"/>
                  <a:ext cx="378904" cy="16326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088B1539-8CB8-4014-B919-D3E70E8C8415}"/>
              </a:ext>
            </a:extLst>
          </p:cNvPr>
          <p:cNvSpPr/>
          <p:nvPr/>
        </p:nvSpPr>
        <p:spPr>
          <a:xfrm>
            <a:off x="4216562" y="1016580"/>
            <a:ext cx="4264067" cy="3032007"/>
          </a:xfrm>
          <a:custGeom>
            <a:avLst/>
            <a:gdLst>
              <a:gd name="connsiteX0" fmla="*/ 3606800 w 3606800"/>
              <a:gd name="connsiteY0" fmla="*/ 1046480 h 2560320"/>
              <a:gd name="connsiteX1" fmla="*/ 3606800 w 3606800"/>
              <a:gd name="connsiteY1" fmla="*/ 1046480 h 2560320"/>
              <a:gd name="connsiteX2" fmla="*/ 3378200 w 3606800"/>
              <a:gd name="connsiteY2" fmla="*/ 751840 h 2560320"/>
              <a:gd name="connsiteX3" fmla="*/ 3241040 w 3606800"/>
              <a:gd name="connsiteY3" fmla="*/ 431800 h 2560320"/>
              <a:gd name="connsiteX4" fmla="*/ 2870200 w 3606800"/>
              <a:gd name="connsiteY4" fmla="*/ 274320 h 2560320"/>
              <a:gd name="connsiteX5" fmla="*/ 2692400 w 3606800"/>
              <a:gd name="connsiteY5" fmla="*/ 254000 h 2560320"/>
              <a:gd name="connsiteX6" fmla="*/ 1889760 w 3606800"/>
              <a:gd name="connsiteY6" fmla="*/ 86360 h 2560320"/>
              <a:gd name="connsiteX7" fmla="*/ 1849120 w 3606800"/>
              <a:gd name="connsiteY7" fmla="*/ 60960 h 2560320"/>
              <a:gd name="connsiteX8" fmla="*/ 924560 w 3606800"/>
              <a:gd name="connsiteY8" fmla="*/ 0 h 2560320"/>
              <a:gd name="connsiteX9" fmla="*/ 746760 w 3606800"/>
              <a:gd name="connsiteY9" fmla="*/ 20320 h 2560320"/>
              <a:gd name="connsiteX10" fmla="*/ 269240 w 3606800"/>
              <a:gd name="connsiteY10" fmla="*/ 309880 h 2560320"/>
              <a:gd name="connsiteX11" fmla="*/ 60960 w 3606800"/>
              <a:gd name="connsiteY11" fmla="*/ 457200 h 2560320"/>
              <a:gd name="connsiteX12" fmla="*/ 0 w 3606800"/>
              <a:gd name="connsiteY12" fmla="*/ 1422400 h 2560320"/>
              <a:gd name="connsiteX13" fmla="*/ 152400 w 3606800"/>
              <a:gd name="connsiteY13" fmla="*/ 2001520 h 2560320"/>
              <a:gd name="connsiteX14" fmla="*/ 208280 w 3606800"/>
              <a:gd name="connsiteY14" fmla="*/ 2306320 h 2560320"/>
              <a:gd name="connsiteX15" fmla="*/ 223520 w 3606800"/>
              <a:gd name="connsiteY15" fmla="*/ 2352040 h 2560320"/>
              <a:gd name="connsiteX16" fmla="*/ 635000 w 3606800"/>
              <a:gd name="connsiteY16" fmla="*/ 2560320 h 2560320"/>
              <a:gd name="connsiteX0" fmla="*/ 3606800 w 3606800"/>
              <a:gd name="connsiteY0" fmla="*/ 1046480 h 2560320"/>
              <a:gd name="connsiteX1" fmla="*/ 3606800 w 3606800"/>
              <a:gd name="connsiteY1" fmla="*/ 1046480 h 2560320"/>
              <a:gd name="connsiteX2" fmla="*/ 3378200 w 3606800"/>
              <a:gd name="connsiteY2" fmla="*/ 751840 h 2560320"/>
              <a:gd name="connsiteX3" fmla="*/ 3241040 w 3606800"/>
              <a:gd name="connsiteY3" fmla="*/ 431800 h 2560320"/>
              <a:gd name="connsiteX4" fmla="*/ 2870200 w 3606800"/>
              <a:gd name="connsiteY4" fmla="*/ 274320 h 2560320"/>
              <a:gd name="connsiteX5" fmla="*/ 2692400 w 3606800"/>
              <a:gd name="connsiteY5" fmla="*/ 254000 h 2560320"/>
              <a:gd name="connsiteX6" fmla="*/ 1889760 w 3606800"/>
              <a:gd name="connsiteY6" fmla="*/ 86360 h 2560320"/>
              <a:gd name="connsiteX7" fmla="*/ 1849120 w 3606800"/>
              <a:gd name="connsiteY7" fmla="*/ 60960 h 2560320"/>
              <a:gd name="connsiteX8" fmla="*/ 924560 w 3606800"/>
              <a:gd name="connsiteY8" fmla="*/ 0 h 2560320"/>
              <a:gd name="connsiteX9" fmla="*/ 746760 w 3606800"/>
              <a:gd name="connsiteY9" fmla="*/ 20320 h 2560320"/>
              <a:gd name="connsiteX10" fmla="*/ 269240 w 3606800"/>
              <a:gd name="connsiteY10" fmla="*/ 309880 h 2560320"/>
              <a:gd name="connsiteX11" fmla="*/ 60960 w 3606800"/>
              <a:gd name="connsiteY11" fmla="*/ 457200 h 2560320"/>
              <a:gd name="connsiteX12" fmla="*/ 0 w 3606800"/>
              <a:gd name="connsiteY12" fmla="*/ 1422400 h 2560320"/>
              <a:gd name="connsiteX13" fmla="*/ 152400 w 3606800"/>
              <a:gd name="connsiteY13" fmla="*/ 2001520 h 2560320"/>
              <a:gd name="connsiteX14" fmla="*/ 208280 w 3606800"/>
              <a:gd name="connsiteY14" fmla="*/ 2306320 h 2560320"/>
              <a:gd name="connsiteX15" fmla="*/ 223520 w 3606800"/>
              <a:gd name="connsiteY15" fmla="*/ 2352040 h 2560320"/>
              <a:gd name="connsiteX16" fmla="*/ 635000 w 3606800"/>
              <a:gd name="connsiteY16" fmla="*/ 2560320 h 2560320"/>
              <a:gd name="connsiteX17" fmla="*/ 3606800 w 3606800"/>
              <a:gd name="connsiteY17" fmla="*/ 1046480 h 2560320"/>
              <a:gd name="connsiteX0" fmla="*/ 3606800 w 3606800"/>
              <a:gd name="connsiteY0" fmla="*/ 1046480 h 2560320"/>
              <a:gd name="connsiteX1" fmla="*/ 3606800 w 3606800"/>
              <a:gd name="connsiteY1" fmla="*/ 1046480 h 2560320"/>
              <a:gd name="connsiteX2" fmla="*/ 3378200 w 3606800"/>
              <a:gd name="connsiteY2" fmla="*/ 751840 h 2560320"/>
              <a:gd name="connsiteX3" fmla="*/ 3241040 w 3606800"/>
              <a:gd name="connsiteY3" fmla="*/ 431800 h 2560320"/>
              <a:gd name="connsiteX4" fmla="*/ 2870200 w 3606800"/>
              <a:gd name="connsiteY4" fmla="*/ 274320 h 2560320"/>
              <a:gd name="connsiteX5" fmla="*/ 2692400 w 3606800"/>
              <a:gd name="connsiteY5" fmla="*/ 254000 h 2560320"/>
              <a:gd name="connsiteX6" fmla="*/ 1889760 w 3606800"/>
              <a:gd name="connsiteY6" fmla="*/ 86360 h 2560320"/>
              <a:gd name="connsiteX7" fmla="*/ 1849120 w 3606800"/>
              <a:gd name="connsiteY7" fmla="*/ 60960 h 2560320"/>
              <a:gd name="connsiteX8" fmla="*/ 924560 w 3606800"/>
              <a:gd name="connsiteY8" fmla="*/ 0 h 2560320"/>
              <a:gd name="connsiteX9" fmla="*/ 746760 w 3606800"/>
              <a:gd name="connsiteY9" fmla="*/ 20320 h 2560320"/>
              <a:gd name="connsiteX10" fmla="*/ 269240 w 3606800"/>
              <a:gd name="connsiteY10" fmla="*/ 309880 h 2560320"/>
              <a:gd name="connsiteX11" fmla="*/ 60960 w 3606800"/>
              <a:gd name="connsiteY11" fmla="*/ 457200 h 2560320"/>
              <a:gd name="connsiteX12" fmla="*/ 0 w 3606800"/>
              <a:gd name="connsiteY12" fmla="*/ 1422400 h 2560320"/>
              <a:gd name="connsiteX13" fmla="*/ 152400 w 3606800"/>
              <a:gd name="connsiteY13" fmla="*/ 2001520 h 2560320"/>
              <a:gd name="connsiteX14" fmla="*/ 208280 w 3606800"/>
              <a:gd name="connsiteY14" fmla="*/ 2306320 h 2560320"/>
              <a:gd name="connsiteX15" fmla="*/ 223520 w 3606800"/>
              <a:gd name="connsiteY15" fmla="*/ 2352040 h 2560320"/>
              <a:gd name="connsiteX16" fmla="*/ 635000 w 3606800"/>
              <a:gd name="connsiteY16" fmla="*/ 2560320 h 2560320"/>
              <a:gd name="connsiteX17" fmla="*/ 1244600 w 3606800"/>
              <a:gd name="connsiteY17" fmla="*/ 2235200 h 2560320"/>
              <a:gd name="connsiteX18" fmla="*/ 3606800 w 3606800"/>
              <a:gd name="connsiteY18" fmla="*/ 1046480 h 2560320"/>
              <a:gd name="connsiteX0" fmla="*/ 3606800 w 3606800"/>
              <a:gd name="connsiteY0" fmla="*/ 1046480 h 2560320"/>
              <a:gd name="connsiteX1" fmla="*/ 3606800 w 3606800"/>
              <a:gd name="connsiteY1" fmla="*/ 1046480 h 2560320"/>
              <a:gd name="connsiteX2" fmla="*/ 3378200 w 3606800"/>
              <a:gd name="connsiteY2" fmla="*/ 751840 h 2560320"/>
              <a:gd name="connsiteX3" fmla="*/ 3241040 w 3606800"/>
              <a:gd name="connsiteY3" fmla="*/ 431800 h 2560320"/>
              <a:gd name="connsiteX4" fmla="*/ 2870200 w 3606800"/>
              <a:gd name="connsiteY4" fmla="*/ 274320 h 2560320"/>
              <a:gd name="connsiteX5" fmla="*/ 2692400 w 3606800"/>
              <a:gd name="connsiteY5" fmla="*/ 254000 h 2560320"/>
              <a:gd name="connsiteX6" fmla="*/ 1889760 w 3606800"/>
              <a:gd name="connsiteY6" fmla="*/ 86360 h 2560320"/>
              <a:gd name="connsiteX7" fmla="*/ 1849120 w 3606800"/>
              <a:gd name="connsiteY7" fmla="*/ 60960 h 2560320"/>
              <a:gd name="connsiteX8" fmla="*/ 924560 w 3606800"/>
              <a:gd name="connsiteY8" fmla="*/ 0 h 2560320"/>
              <a:gd name="connsiteX9" fmla="*/ 746760 w 3606800"/>
              <a:gd name="connsiteY9" fmla="*/ 20320 h 2560320"/>
              <a:gd name="connsiteX10" fmla="*/ 269240 w 3606800"/>
              <a:gd name="connsiteY10" fmla="*/ 309880 h 2560320"/>
              <a:gd name="connsiteX11" fmla="*/ 60960 w 3606800"/>
              <a:gd name="connsiteY11" fmla="*/ 457200 h 2560320"/>
              <a:gd name="connsiteX12" fmla="*/ 0 w 3606800"/>
              <a:gd name="connsiteY12" fmla="*/ 1422400 h 2560320"/>
              <a:gd name="connsiteX13" fmla="*/ 152400 w 3606800"/>
              <a:gd name="connsiteY13" fmla="*/ 2001520 h 2560320"/>
              <a:gd name="connsiteX14" fmla="*/ 208280 w 3606800"/>
              <a:gd name="connsiteY14" fmla="*/ 2306320 h 2560320"/>
              <a:gd name="connsiteX15" fmla="*/ 223520 w 3606800"/>
              <a:gd name="connsiteY15" fmla="*/ 2352040 h 2560320"/>
              <a:gd name="connsiteX16" fmla="*/ 635000 w 3606800"/>
              <a:gd name="connsiteY16" fmla="*/ 2560320 h 2560320"/>
              <a:gd name="connsiteX17" fmla="*/ 1168400 w 3606800"/>
              <a:gd name="connsiteY17" fmla="*/ 2148840 h 2560320"/>
              <a:gd name="connsiteX18" fmla="*/ 3606800 w 3606800"/>
              <a:gd name="connsiteY18" fmla="*/ 1046480 h 2560320"/>
              <a:gd name="connsiteX0" fmla="*/ 3606800 w 3606800"/>
              <a:gd name="connsiteY0" fmla="*/ 1046480 h 2560320"/>
              <a:gd name="connsiteX1" fmla="*/ 3606800 w 3606800"/>
              <a:gd name="connsiteY1" fmla="*/ 1046480 h 2560320"/>
              <a:gd name="connsiteX2" fmla="*/ 3378200 w 3606800"/>
              <a:gd name="connsiteY2" fmla="*/ 751840 h 2560320"/>
              <a:gd name="connsiteX3" fmla="*/ 3241040 w 3606800"/>
              <a:gd name="connsiteY3" fmla="*/ 431800 h 2560320"/>
              <a:gd name="connsiteX4" fmla="*/ 2870200 w 3606800"/>
              <a:gd name="connsiteY4" fmla="*/ 274320 h 2560320"/>
              <a:gd name="connsiteX5" fmla="*/ 2692400 w 3606800"/>
              <a:gd name="connsiteY5" fmla="*/ 254000 h 2560320"/>
              <a:gd name="connsiteX6" fmla="*/ 1889760 w 3606800"/>
              <a:gd name="connsiteY6" fmla="*/ 86360 h 2560320"/>
              <a:gd name="connsiteX7" fmla="*/ 1849120 w 3606800"/>
              <a:gd name="connsiteY7" fmla="*/ 60960 h 2560320"/>
              <a:gd name="connsiteX8" fmla="*/ 924560 w 3606800"/>
              <a:gd name="connsiteY8" fmla="*/ 0 h 2560320"/>
              <a:gd name="connsiteX9" fmla="*/ 746760 w 3606800"/>
              <a:gd name="connsiteY9" fmla="*/ 20320 h 2560320"/>
              <a:gd name="connsiteX10" fmla="*/ 269240 w 3606800"/>
              <a:gd name="connsiteY10" fmla="*/ 309880 h 2560320"/>
              <a:gd name="connsiteX11" fmla="*/ 60960 w 3606800"/>
              <a:gd name="connsiteY11" fmla="*/ 457200 h 2560320"/>
              <a:gd name="connsiteX12" fmla="*/ 0 w 3606800"/>
              <a:gd name="connsiteY12" fmla="*/ 1422400 h 2560320"/>
              <a:gd name="connsiteX13" fmla="*/ 152400 w 3606800"/>
              <a:gd name="connsiteY13" fmla="*/ 2001520 h 2560320"/>
              <a:gd name="connsiteX14" fmla="*/ 208280 w 3606800"/>
              <a:gd name="connsiteY14" fmla="*/ 2306320 h 2560320"/>
              <a:gd name="connsiteX15" fmla="*/ 223520 w 3606800"/>
              <a:gd name="connsiteY15" fmla="*/ 2352040 h 2560320"/>
              <a:gd name="connsiteX16" fmla="*/ 635000 w 3606800"/>
              <a:gd name="connsiteY16" fmla="*/ 2560320 h 2560320"/>
              <a:gd name="connsiteX17" fmla="*/ 1168400 w 3606800"/>
              <a:gd name="connsiteY17" fmla="*/ 2148840 h 2560320"/>
              <a:gd name="connsiteX18" fmla="*/ 2331720 w 3606800"/>
              <a:gd name="connsiteY18" fmla="*/ 1615440 h 2560320"/>
              <a:gd name="connsiteX19" fmla="*/ 3606800 w 3606800"/>
              <a:gd name="connsiteY19" fmla="*/ 1046480 h 2560320"/>
              <a:gd name="connsiteX0" fmla="*/ 3606800 w 3606800"/>
              <a:gd name="connsiteY0" fmla="*/ 1046480 h 2560320"/>
              <a:gd name="connsiteX1" fmla="*/ 3606800 w 3606800"/>
              <a:gd name="connsiteY1" fmla="*/ 1046480 h 2560320"/>
              <a:gd name="connsiteX2" fmla="*/ 3378200 w 3606800"/>
              <a:gd name="connsiteY2" fmla="*/ 751840 h 2560320"/>
              <a:gd name="connsiteX3" fmla="*/ 3241040 w 3606800"/>
              <a:gd name="connsiteY3" fmla="*/ 431800 h 2560320"/>
              <a:gd name="connsiteX4" fmla="*/ 2870200 w 3606800"/>
              <a:gd name="connsiteY4" fmla="*/ 274320 h 2560320"/>
              <a:gd name="connsiteX5" fmla="*/ 2692400 w 3606800"/>
              <a:gd name="connsiteY5" fmla="*/ 254000 h 2560320"/>
              <a:gd name="connsiteX6" fmla="*/ 1889760 w 3606800"/>
              <a:gd name="connsiteY6" fmla="*/ 86360 h 2560320"/>
              <a:gd name="connsiteX7" fmla="*/ 1849120 w 3606800"/>
              <a:gd name="connsiteY7" fmla="*/ 60960 h 2560320"/>
              <a:gd name="connsiteX8" fmla="*/ 924560 w 3606800"/>
              <a:gd name="connsiteY8" fmla="*/ 0 h 2560320"/>
              <a:gd name="connsiteX9" fmla="*/ 746760 w 3606800"/>
              <a:gd name="connsiteY9" fmla="*/ 20320 h 2560320"/>
              <a:gd name="connsiteX10" fmla="*/ 269240 w 3606800"/>
              <a:gd name="connsiteY10" fmla="*/ 309880 h 2560320"/>
              <a:gd name="connsiteX11" fmla="*/ 60960 w 3606800"/>
              <a:gd name="connsiteY11" fmla="*/ 457200 h 2560320"/>
              <a:gd name="connsiteX12" fmla="*/ 0 w 3606800"/>
              <a:gd name="connsiteY12" fmla="*/ 1422400 h 2560320"/>
              <a:gd name="connsiteX13" fmla="*/ 152400 w 3606800"/>
              <a:gd name="connsiteY13" fmla="*/ 2001520 h 2560320"/>
              <a:gd name="connsiteX14" fmla="*/ 208280 w 3606800"/>
              <a:gd name="connsiteY14" fmla="*/ 2306320 h 2560320"/>
              <a:gd name="connsiteX15" fmla="*/ 223520 w 3606800"/>
              <a:gd name="connsiteY15" fmla="*/ 2352040 h 2560320"/>
              <a:gd name="connsiteX16" fmla="*/ 635000 w 3606800"/>
              <a:gd name="connsiteY16" fmla="*/ 2560320 h 2560320"/>
              <a:gd name="connsiteX17" fmla="*/ 1168400 w 3606800"/>
              <a:gd name="connsiteY17" fmla="*/ 2148840 h 2560320"/>
              <a:gd name="connsiteX18" fmla="*/ 1844040 w 3606800"/>
              <a:gd name="connsiteY18" fmla="*/ 2052320 h 2560320"/>
              <a:gd name="connsiteX19" fmla="*/ 3606800 w 3606800"/>
              <a:gd name="connsiteY19" fmla="*/ 1046480 h 2560320"/>
              <a:gd name="connsiteX0" fmla="*/ 3606800 w 3606800"/>
              <a:gd name="connsiteY0" fmla="*/ 1046480 h 2560320"/>
              <a:gd name="connsiteX1" fmla="*/ 3606800 w 3606800"/>
              <a:gd name="connsiteY1" fmla="*/ 1046480 h 2560320"/>
              <a:gd name="connsiteX2" fmla="*/ 3378200 w 3606800"/>
              <a:gd name="connsiteY2" fmla="*/ 751840 h 2560320"/>
              <a:gd name="connsiteX3" fmla="*/ 3241040 w 3606800"/>
              <a:gd name="connsiteY3" fmla="*/ 431800 h 2560320"/>
              <a:gd name="connsiteX4" fmla="*/ 2870200 w 3606800"/>
              <a:gd name="connsiteY4" fmla="*/ 274320 h 2560320"/>
              <a:gd name="connsiteX5" fmla="*/ 2692400 w 3606800"/>
              <a:gd name="connsiteY5" fmla="*/ 254000 h 2560320"/>
              <a:gd name="connsiteX6" fmla="*/ 1889760 w 3606800"/>
              <a:gd name="connsiteY6" fmla="*/ 86360 h 2560320"/>
              <a:gd name="connsiteX7" fmla="*/ 1849120 w 3606800"/>
              <a:gd name="connsiteY7" fmla="*/ 60960 h 2560320"/>
              <a:gd name="connsiteX8" fmla="*/ 924560 w 3606800"/>
              <a:gd name="connsiteY8" fmla="*/ 0 h 2560320"/>
              <a:gd name="connsiteX9" fmla="*/ 746760 w 3606800"/>
              <a:gd name="connsiteY9" fmla="*/ 20320 h 2560320"/>
              <a:gd name="connsiteX10" fmla="*/ 269240 w 3606800"/>
              <a:gd name="connsiteY10" fmla="*/ 309880 h 2560320"/>
              <a:gd name="connsiteX11" fmla="*/ 60960 w 3606800"/>
              <a:gd name="connsiteY11" fmla="*/ 457200 h 2560320"/>
              <a:gd name="connsiteX12" fmla="*/ 0 w 3606800"/>
              <a:gd name="connsiteY12" fmla="*/ 1422400 h 2560320"/>
              <a:gd name="connsiteX13" fmla="*/ 152400 w 3606800"/>
              <a:gd name="connsiteY13" fmla="*/ 2001520 h 2560320"/>
              <a:gd name="connsiteX14" fmla="*/ 208280 w 3606800"/>
              <a:gd name="connsiteY14" fmla="*/ 2306320 h 2560320"/>
              <a:gd name="connsiteX15" fmla="*/ 223520 w 3606800"/>
              <a:gd name="connsiteY15" fmla="*/ 2352040 h 2560320"/>
              <a:gd name="connsiteX16" fmla="*/ 635000 w 3606800"/>
              <a:gd name="connsiteY16" fmla="*/ 2560320 h 2560320"/>
              <a:gd name="connsiteX17" fmla="*/ 1168400 w 3606800"/>
              <a:gd name="connsiteY17" fmla="*/ 2148840 h 2560320"/>
              <a:gd name="connsiteX18" fmla="*/ 1844040 w 3606800"/>
              <a:gd name="connsiteY18" fmla="*/ 2052320 h 2560320"/>
              <a:gd name="connsiteX19" fmla="*/ 2626360 w 3606800"/>
              <a:gd name="connsiteY19" fmla="*/ 1595120 h 2560320"/>
              <a:gd name="connsiteX20" fmla="*/ 3606800 w 3606800"/>
              <a:gd name="connsiteY20" fmla="*/ 1046480 h 2560320"/>
              <a:gd name="connsiteX0" fmla="*/ 3606800 w 3606800"/>
              <a:gd name="connsiteY0" fmla="*/ 1046480 h 2560320"/>
              <a:gd name="connsiteX1" fmla="*/ 3606800 w 3606800"/>
              <a:gd name="connsiteY1" fmla="*/ 1046480 h 2560320"/>
              <a:gd name="connsiteX2" fmla="*/ 3378200 w 3606800"/>
              <a:gd name="connsiteY2" fmla="*/ 751840 h 2560320"/>
              <a:gd name="connsiteX3" fmla="*/ 3241040 w 3606800"/>
              <a:gd name="connsiteY3" fmla="*/ 431800 h 2560320"/>
              <a:gd name="connsiteX4" fmla="*/ 2870200 w 3606800"/>
              <a:gd name="connsiteY4" fmla="*/ 274320 h 2560320"/>
              <a:gd name="connsiteX5" fmla="*/ 2692400 w 3606800"/>
              <a:gd name="connsiteY5" fmla="*/ 254000 h 2560320"/>
              <a:gd name="connsiteX6" fmla="*/ 1889760 w 3606800"/>
              <a:gd name="connsiteY6" fmla="*/ 86360 h 2560320"/>
              <a:gd name="connsiteX7" fmla="*/ 1849120 w 3606800"/>
              <a:gd name="connsiteY7" fmla="*/ 60960 h 2560320"/>
              <a:gd name="connsiteX8" fmla="*/ 924560 w 3606800"/>
              <a:gd name="connsiteY8" fmla="*/ 0 h 2560320"/>
              <a:gd name="connsiteX9" fmla="*/ 746760 w 3606800"/>
              <a:gd name="connsiteY9" fmla="*/ 20320 h 2560320"/>
              <a:gd name="connsiteX10" fmla="*/ 269240 w 3606800"/>
              <a:gd name="connsiteY10" fmla="*/ 309880 h 2560320"/>
              <a:gd name="connsiteX11" fmla="*/ 60960 w 3606800"/>
              <a:gd name="connsiteY11" fmla="*/ 457200 h 2560320"/>
              <a:gd name="connsiteX12" fmla="*/ 0 w 3606800"/>
              <a:gd name="connsiteY12" fmla="*/ 1422400 h 2560320"/>
              <a:gd name="connsiteX13" fmla="*/ 152400 w 3606800"/>
              <a:gd name="connsiteY13" fmla="*/ 2001520 h 2560320"/>
              <a:gd name="connsiteX14" fmla="*/ 208280 w 3606800"/>
              <a:gd name="connsiteY14" fmla="*/ 2306320 h 2560320"/>
              <a:gd name="connsiteX15" fmla="*/ 223520 w 3606800"/>
              <a:gd name="connsiteY15" fmla="*/ 2352040 h 2560320"/>
              <a:gd name="connsiteX16" fmla="*/ 635000 w 3606800"/>
              <a:gd name="connsiteY16" fmla="*/ 2560320 h 2560320"/>
              <a:gd name="connsiteX17" fmla="*/ 1168400 w 3606800"/>
              <a:gd name="connsiteY17" fmla="*/ 2148840 h 2560320"/>
              <a:gd name="connsiteX18" fmla="*/ 1844040 w 3606800"/>
              <a:gd name="connsiteY18" fmla="*/ 2052320 h 2560320"/>
              <a:gd name="connsiteX19" fmla="*/ 3012440 w 3606800"/>
              <a:gd name="connsiteY19" fmla="*/ 1676400 h 2560320"/>
              <a:gd name="connsiteX20" fmla="*/ 3606800 w 3606800"/>
              <a:gd name="connsiteY20" fmla="*/ 1046480 h 2560320"/>
              <a:gd name="connsiteX0" fmla="*/ 3606800 w 3606800"/>
              <a:gd name="connsiteY0" fmla="*/ 1046480 h 2560320"/>
              <a:gd name="connsiteX1" fmla="*/ 3606800 w 3606800"/>
              <a:gd name="connsiteY1" fmla="*/ 1046480 h 2560320"/>
              <a:gd name="connsiteX2" fmla="*/ 3378200 w 3606800"/>
              <a:gd name="connsiteY2" fmla="*/ 751840 h 2560320"/>
              <a:gd name="connsiteX3" fmla="*/ 3241040 w 3606800"/>
              <a:gd name="connsiteY3" fmla="*/ 431800 h 2560320"/>
              <a:gd name="connsiteX4" fmla="*/ 2870200 w 3606800"/>
              <a:gd name="connsiteY4" fmla="*/ 274320 h 2560320"/>
              <a:gd name="connsiteX5" fmla="*/ 2692400 w 3606800"/>
              <a:gd name="connsiteY5" fmla="*/ 254000 h 2560320"/>
              <a:gd name="connsiteX6" fmla="*/ 1889760 w 3606800"/>
              <a:gd name="connsiteY6" fmla="*/ 86360 h 2560320"/>
              <a:gd name="connsiteX7" fmla="*/ 1849120 w 3606800"/>
              <a:gd name="connsiteY7" fmla="*/ 60960 h 2560320"/>
              <a:gd name="connsiteX8" fmla="*/ 924560 w 3606800"/>
              <a:gd name="connsiteY8" fmla="*/ 0 h 2560320"/>
              <a:gd name="connsiteX9" fmla="*/ 746760 w 3606800"/>
              <a:gd name="connsiteY9" fmla="*/ 20320 h 2560320"/>
              <a:gd name="connsiteX10" fmla="*/ 269240 w 3606800"/>
              <a:gd name="connsiteY10" fmla="*/ 309880 h 2560320"/>
              <a:gd name="connsiteX11" fmla="*/ 60960 w 3606800"/>
              <a:gd name="connsiteY11" fmla="*/ 457200 h 2560320"/>
              <a:gd name="connsiteX12" fmla="*/ 0 w 3606800"/>
              <a:gd name="connsiteY12" fmla="*/ 1422400 h 2560320"/>
              <a:gd name="connsiteX13" fmla="*/ 152400 w 3606800"/>
              <a:gd name="connsiteY13" fmla="*/ 2001520 h 2560320"/>
              <a:gd name="connsiteX14" fmla="*/ 208280 w 3606800"/>
              <a:gd name="connsiteY14" fmla="*/ 2306320 h 2560320"/>
              <a:gd name="connsiteX15" fmla="*/ 223520 w 3606800"/>
              <a:gd name="connsiteY15" fmla="*/ 2352040 h 2560320"/>
              <a:gd name="connsiteX16" fmla="*/ 635000 w 3606800"/>
              <a:gd name="connsiteY16" fmla="*/ 2560320 h 2560320"/>
              <a:gd name="connsiteX17" fmla="*/ 1168400 w 3606800"/>
              <a:gd name="connsiteY17" fmla="*/ 2148840 h 2560320"/>
              <a:gd name="connsiteX18" fmla="*/ 1844040 w 3606800"/>
              <a:gd name="connsiteY18" fmla="*/ 2052320 h 2560320"/>
              <a:gd name="connsiteX19" fmla="*/ 3012440 w 3606800"/>
              <a:gd name="connsiteY19" fmla="*/ 1676400 h 2560320"/>
              <a:gd name="connsiteX20" fmla="*/ 3317240 w 3606800"/>
              <a:gd name="connsiteY20" fmla="*/ 1361440 h 2560320"/>
              <a:gd name="connsiteX21" fmla="*/ 3606800 w 3606800"/>
              <a:gd name="connsiteY21" fmla="*/ 1046480 h 2560320"/>
              <a:gd name="connsiteX0" fmla="*/ 3606800 w 3606800"/>
              <a:gd name="connsiteY0" fmla="*/ 1046480 h 2560320"/>
              <a:gd name="connsiteX1" fmla="*/ 3606800 w 3606800"/>
              <a:gd name="connsiteY1" fmla="*/ 1046480 h 2560320"/>
              <a:gd name="connsiteX2" fmla="*/ 3378200 w 3606800"/>
              <a:gd name="connsiteY2" fmla="*/ 751840 h 2560320"/>
              <a:gd name="connsiteX3" fmla="*/ 3241040 w 3606800"/>
              <a:gd name="connsiteY3" fmla="*/ 431800 h 2560320"/>
              <a:gd name="connsiteX4" fmla="*/ 2870200 w 3606800"/>
              <a:gd name="connsiteY4" fmla="*/ 274320 h 2560320"/>
              <a:gd name="connsiteX5" fmla="*/ 2692400 w 3606800"/>
              <a:gd name="connsiteY5" fmla="*/ 254000 h 2560320"/>
              <a:gd name="connsiteX6" fmla="*/ 1889760 w 3606800"/>
              <a:gd name="connsiteY6" fmla="*/ 86360 h 2560320"/>
              <a:gd name="connsiteX7" fmla="*/ 1849120 w 3606800"/>
              <a:gd name="connsiteY7" fmla="*/ 60960 h 2560320"/>
              <a:gd name="connsiteX8" fmla="*/ 924560 w 3606800"/>
              <a:gd name="connsiteY8" fmla="*/ 0 h 2560320"/>
              <a:gd name="connsiteX9" fmla="*/ 746760 w 3606800"/>
              <a:gd name="connsiteY9" fmla="*/ 20320 h 2560320"/>
              <a:gd name="connsiteX10" fmla="*/ 269240 w 3606800"/>
              <a:gd name="connsiteY10" fmla="*/ 309880 h 2560320"/>
              <a:gd name="connsiteX11" fmla="*/ 60960 w 3606800"/>
              <a:gd name="connsiteY11" fmla="*/ 457200 h 2560320"/>
              <a:gd name="connsiteX12" fmla="*/ 0 w 3606800"/>
              <a:gd name="connsiteY12" fmla="*/ 1422400 h 2560320"/>
              <a:gd name="connsiteX13" fmla="*/ 152400 w 3606800"/>
              <a:gd name="connsiteY13" fmla="*/ 2001520 h 2560320"/>
              <a:gd name="connsiteX14" fmla="*/ 208280 w 3606800"/>
              <a:gd name="connsiteY14" fmla="*/ 2306320 h 2560320"/>
              <a:gd name="connsiteX15" fmla="*/ 223520 w 3606800"/>
              <a:gd name="connsiteY15" fmla="*/ 2352040 h 2560320"/>
              <a:gd name="connsiteX16" fmla="*/ 635000 w 3606800"/>
              <a:gd name="connsiteY16" fmla="*/ 2560320 h 2560320"/>
              <a:gd name="connsiteX17" fmla="*/ 1168400 w 3606800"/>
              <a:gd name="connsiteY17" fmla="*/ 2148840 h 2560320"/>
              <a:gd name="connsiteX18" fmla="*/ 1844040 w 3606800"/>
              <a:gd name="connsiteY18" fmla="*/ 2052320 h 2560320"/>
              <a:gd name="connsiteX19" fmla="*/ 3012440 w 3606800"/>
              <a:gd name="connsiteY19" fmla="*/ 1676400 h 2560320"/>
              <a:gd name="connsiteX20" fmla="*/ 3200400 w 3606800"/>
              <a:gd name="connsiteY20" fmla="*/ 1056640 h 2560320"/>
              <a:gd name="connsiteX21" fmla="*/ 3606800 w 3606800"/>
              <a:gd name="connsiteY21" fmla="*/ 1046480 h 2560320"/>
              <a:gd name="connsiteX0" fmla="*/ 3632200 w 3632200"/>
              <a:gd name="connsiteY0" fmla="*/ 1087120 h 2560320"/>
              <a:gd name="connsiteX1" fmla="*/ 3606800 w 3632200"/>
              <a:gd name="connsiteY1" fmla="*/ 1046480 h 2560320"/>
              <a:gd name="connsiteX2" fmla="*/ 3378200 w 3632200"/>
              <a:gd name="connsiteY2" fmla="*/ 751840 h 2560320"/>
              <a:gd name="connsiteX3" fmla="*/ 3241040 w 3632200"/>
              <a:gd name="connsiteY3" fmla="*/ 431800 h 2560320"/>
              <a:gd name="connsiteX4" fmla="*/ 2870200 w 3632200"/>
              <a:gd name="connsiteY4" fmla="*/ 274320 h 2560320"/>
              <a:gd name="connsiteX5" fmla="*/ 2692400 w 3632200"/>
              <a:gd name="connsiteY5" fmla="*/ 254000 h 2560320"/>
              <a:gd name="connsiteX6" fmla="*/ 1889760 w 3632200"/>
              <a:gd name="connsiteY6" fmla="*/ 86360 h 2560320"/>
              <a:gd name="connsiteX7" fmla="*/ 1849120 w 3632200"/>
              <a:gd name="connsiteY7" fmla="*/ 60960 h 2560320"/>
              <a:gd name="connsiteX8" fmla="*/ 924560 w 3632200"/>
              <a:gd name="connsiteY8" fmla="*/ 0 h 2560320"/>
              <a:gd name="connsiteX9" fmla="*/ 746760 w 3632200"/>
              <a:gd name="connsiteY9" fmla="*/ 20320 h 2560320"/>
              <a:gd name="connsiteX10" fmla="*/ 269240 w 3632200"/>
              <a:gd name="connsiteY10" fmla="*/ 309880 h 2560320"/>
              <a:gd name="connsiteX11" fmla="*/ 60960 w 3632200"/>
              <a:gd name="connsiteY11" fmla="*/ 457200 h 2560320"/>
              <a:gd name="connsiteX12" fmla="*/ 0 w 3632200"/>
              <a:gd name="connsiteY12" fmla="*/ 1422400 h 2560320"/>
              <a:gd name="connsiteX13" fmla="*/ 152400 w 3632200"/>
              <a:gd name="connsiteY13" fmla="*/ 2001520 h 2560320"/>
              <a:gd name="connsiteX14" fmla="*/ 208280 w 3632200"/>
              <a:gd name="connsiteY14" fmla="*/ 2306320 h 2560320"/>
              <a:gd name="connsiteX15" fmla="*/ 223520 w 3632200"/>
              <a:gd name="connsiteY15" fmla="*/ 2352040 h 2560320"/>
              <a:gd name="connsiteX16" fmla="*/ 635000 w 3632200"/>
              <a:gd name="connsiteY16" fmla="*/ 2560320 h 2560320"/>
              <a:gd name="connsiteX17" fmla="*/ 1168400 w 3632200"/>
              <a:gd name="connsiteY17" fmla="*/ 2148840 h 2560320"/>
              <a:gd name="connsiteX18" fmla="*/ 1844040 w 3632200"/>
              <a:gd name="connsiteY18" fmla="*/ 2052320 h 2560320"/>
              <a:gd name="connsiteX19" fmla="*/ 3012440 w 3632200"/>
              <a:gd name="connsiteY19" fmla="*/ 1676400 h 2560320"/>
              <a:gd name="connsiteX20" fmla="*/ 3200400 w 3632200"/>
              <a:gd name="connsiteY20" fmla="*/ 1056640 h 2560320"/>
              <a:gd name="connsiteX21" fmla="*/ 3632200 w 3632200"/>
              <a:gd name="connsiteY21" fmla="*/ 1087120 h 2560320"/>
              <a:gd name="connsiteX0" fmla="*/ 3632200 w 3632200"/>
              <a:gd name="connsiteY0" fmla="*/ 1087120 h 2560320"/>
              <a:gd name="connsiteX1" fmla="*/ 3606800 w 3632200"/>
              <a:gd name="connsiteY1" fmla="*/ 1046480 h 2560320"/>
              <a:gd name="connsiteX2" fmla="*/ 3378200 w 3632200"/>
              <a:gd name="connsiteY2" fmla="*/ 751840 h 2560320"/>
              <a:gd name="connsiteX3" fmla="*/ 3271520 w 3632200"/>
              <a:gd name="connsiteY3" fmla="*/ 411480 h 2560320"/>
              <a:gd name="connsiteX4" fmla="*/ 2870200 w 3632200"/>
              <a:gd name="connsiteY4" fmla="*/ 274320 h 2560320"/>
              <a:gd name="connsiteX5" fmla="*/ 2692400 w 3632200"/>
              <a:gd name="connsiteY5" fmla="*/ 254000 h 2560320"/>
              <a:gd name="connsiteX6" fmla="*/ 1889760 w 3632200"/>
              <a:gd name="connsiteY6" fmla="*/ 86360 h 2560320"/>
              <a:gd name="connsiteX7" fmla="*/ 1849120 w 3632200"/>
              <a:gd name="connsiteY7" fmla="*/ 60960 h 2560320"/>
              <a:gd name="connsiteX8" fmla="*/ 924560 w 3632200"/>
              <a:gd name="connsiteY8" fmla="*/ 0 h 2560320"/>
              <a:gd name="connsiteX9" fmla="*/ 746760 w 3632200"/>
              <a:gd name="connsiteY9" fmla="*/ 20320 h 2560320"/>
              <a:gd name="connsiteX10" fmla="*/ 269240 w 3632200"/>
              <a:gd name="connsiteY10" fmla="*/ 309880 h 2560320"/>
              <a:gd name="connsiteX11" fmla="*/ 60960 w 3632200"/>
              <a:gd name="connsiteY11" fmla="*/ 457200 h 2560320"/>
              <a:gd name="connsiteX12" fmla="*/ 0 w 3632200"/>
              <a:gd name="connsiteY12" fmla="*/ 1422400 h 2560320"/>
              <a:gd name="connsiteX13" fmla="*/ 152400 w 3632200"/>
              <a:gd name="connsiteY13" fmla="*/ 2001520 h 2560320"/>
              <a:gd name="connsiteX14" fmla="*/ 208280 w 3632200"/>
              <a:gd name="connsiteY14" fmla="*/ 2306320 h 2560320"/>
              <a:gd name="connsiteX15" fmla="*/ 223520 w 3632200"/>
              <a:gd name="connsiteY15" fmla="*/ 2352040 h 2560320"/>
              <a:gd name="connsiteX16" fmla="*/ 635000 w 3632200"/>
              <a:gd name="connsiteY16" fmla="*/ 2560320 h 2560320"/>
              <a:gd name="connsiteX17" fmla="*/ 1168400 w 3632200"/>
              <a:gd name="connsiteY17" fmla="*/ 2148840 h 2560320"/>
              <a:gd name="connsiteX18" fmla="*/ 1844040 w 3632200"/>
              <a:gd name="connsiteY18" fmla="*/ 2052320 h 2560320"/>
              <a:gd name="connsiteX19" fmla="*/ 3012440 w 3632200"/>
              <a:gd name="connsiteY19" fmla="*/ 1676400 h 2560320"/>
              <a:gd name="connsiteX20" fmla="*/ 3200400 w 3632200"/>
              <a:gd name="connsiteY20" fmla="*/ 1056640 h 2560320"/>
              <a:gd name="connsiteX21" fmla="*/ 3632200 w 3632200"/>
              <a:gd name="connsiteY21" fmla="*/ 1087120 h 2560320"/>
              <a:gd name="connsiteX0" fmla="*/ 3632200 w 3632200"/>
              <a:gd name="connsiteY0" fmla="*/ 1087120 h 2560320"/>
              <a:gd name="connsiteX1" fmla="*/ 3606800 w 3632200"/>
              <a:gd name="connsiteY1" fmla="*/ 1046480 h 2560320"/>
              <a:gd name="connsiteX2" fmla="*/ 3378200 w 3632200"/>
              <a:gd name="connsiteY2" fmla="*/ 751840 h 2560320"/>
              <a:gd name="connsiteX3" fmla="*/ 3271520 w 3632200"/>
              <a:gd name="connsiteY3" fmla="*/ 411480 h 2560320"/>
              <a:gd name="connsiteX4" fmla="*/ 2870200 w 3632200"/>
              <a:gd name="connsiteY4" fmla="*/ 274320 h 2560320"/>
              <a:gd name="connsiteX5" fmla="*/ 2372360 w 3632200"/>
              <a:gd name="connsiteY5" fmla="*/ 198120 h 2560320"/>
              <a:gd name="connsiteX6" fmla="*/ 1889760 w 3632200"/>
              <a:gd name="connsiteY6" fmla="*/ 86360 h 2560320"/>
              <a:gd name="connsiteX7" fmla="*/ 1849120 w 3632200"/>
              <a:gd name="connsiteY7" fmla="*/ 60960 h 2560320"/>
              <a:gd name="connsiteX8" fmla="*/ 924560 w 3632200"/>
              <a:gd name="connsiteY8" fmla="*/ 0 h 2560320"/>
              <a:gd name="connsiteX9" fmla="*/ 746760 w 3632200"/>
              <a:gd name="connsiteY9" fmla="*/ 20320 h 2560320"/>
              <a:gd name="connsiteX10" fmla="*/ 269240 w 3632200"/>
              <a:gd name="connsiteY10" fmla="*/ 309880 h 2560320"/>
              <a:gd name="connsiteX11" fmla="*/ 60960 w 3632200"/>
              <a:gd name="connsiteY11" fmla="*/ 457200 h 2560320"/>
              <a:gd name="connsiteX12" fmla="*/ 0 w 3632200"/>
              <a:gd name="connsiteY12" fmla="*/ 1422400 h 2560320"/>
              <a:gd name="connsiteX13" fmla="*/ 152400 w 3632200"/>
              <a:gd name="connsiteY13" fmla="*/ 2001520 h 2560320"/>
              <a:gd name="connsiteX14" fmla="*/ 208280 w 3632200"/>
              <a:gd name="connsiteY14" fmla="*/ 2306320 h 2560320"/>
              <a:gd name="connsiteX15" fmla="*/ 223520 w 3632200"/>
              <a:gd name="connsiteY15" fmla="*/ 2352040 h 2560320"/>
              <a:gd name="connsiteX16" fmla="*/ 635000 w 3632200"/>
              <a:gd name="connsiteY16" fmla="*/ 2560320 h 2560320"/>
              <a:gd name="connsiteX17" fmla="*/ 1168400 w 3632200"/>
              <a:gd name="connsiteY17" fmla="*/ 2148840 h 2560320"/>
              <a:gd name="connsiteX18" fmla="*/ 1844040 w 3632200"/>
              <a:gd name="connsiteY18" fmla="*/ 2052320 h 2560320"/>
              <a:gd name="connsiteX19" fmla="*/ 3012440 w 3632200"/>
              <a:gd name="connsiteY19" fmla="*/ 1676400 h 2560320"/>
              <a:gd name="connsiteX20" fmla="*/ 3200400 w 3632200"/>
              <a:gd name="connsiteY20" fmla="*/ 1056640 h 2560320"/>
              <a:gd name="connsiteX21" fmla="*/ 3632200 w 3632200"/>
              <a:gd name="connsiteY21" fmla="*/ 1087120 h 2560320"/>
              <a:gd name="connsiteX0" fmla="*/ 3632200 w 3632200"/>
              <a:gd name="connsiteY0" fmla="*/ 1087120 h 2560320"/>
              <a:gd name="connsiteX1" fmla="*/ 3606800 w 3632200"/>
              <a:gd name="connsiteY1" fmla="*/ 1046480 h 2560320"/>
              <a:gd name="connsiteX2" fmla="*/ 3378200 w 3632200"/>
              <a:gd name="connsiteY2" fmla="*/ 751840 h 2560320"/>
              <a:gd name="connsiteX3" fmla="*/ 3271520 w 3632200"/>
              <a:gd name="connsiteY3" fmla="*/ 411480 h 2560320"/>
              <a:gd name="connsiteX4" fmla="*/ 2870200 w 3632200"/>
              <a:gd name="connsiteY4" fmla="*/ 274320 h 2560320"/>
              <a:gd name="connsiteX5" fmla="*/ 2372360 w 3632200"/>
              <a:gd name="connsiteY5" fmla="*/ 198120 h 2560320"/>
              <a:gd name="connsiteX6" fmla="*/ 1889760 w 3632200"/>
              <a:gd name="connsiteY6" fmla="*/ 86360 h 2560320"/>
              <a:gd name="connsiteX7" fmla="*/ 1554480 w 3632200"/>
              <a:gd name="connsiteY7" fmla="*/ 55880 h 2560320"/>
              <a:gd name="connsiteX8" fmla="*/ 924560 w 3632200"/>
              <a:gd name="connsiteY8" fmla="*/ 0 h 2560320"/>
              <a:gd name="connsiteX9" fmla="*/ 746760 w 3632200"/>
              <a:gd name="connsiteY9" fmla="*/ 20320 h 2560320"/>
              <a:gd name="connsiteX10" fmla="*/ 269240 w 3632200"/>
              <a:gd name="connsiteY10" fmla="*/ 309880 h 2560320"/>
              <a:gd name="connsiteX11" fmla="*/ 60960 w 3632200"/>
              <a:gd name="connsiteY11" fmla="*/ 457200 h 2560320"/>
              <a:gd name="connsiteX12" fmla="*/ 0 w 3632200"/>
              <a:gd name="connsiteY12" fmla="*/ 1422400 h 2560320"/>
              <a:gd name="connsiteX13" fmla="*/ 152400 w 3632200"/>
              <a:gd name="connsiteY13" fmla="*/ 2001520 h 2560320"/>
              <a:gd name="connsiteX14" fmla="*/ 208280 w 3632200"/>
              <a:gd name="connsiteY14" fmla="*/ 2306320 h 2560320"/>
              <a:gd name="connsiteX15" fmla="*/ 223520 w 3632200"/>
              <a:gd name="connsiteY15" fmla="*/ 2352040 h 2560320"/>
              <a:gd name="connsiteX16" fmla="*/ 635000 w 3632200"/>
              <a:gd name="connsiteY16" fmla="*/ 2560320 h 2560320"/>
              <a:gd name="connsiteX17" fmla="*/ 1168400 w 3632200"/>
              <a:gd name="connsiteY17" fmla="*/ 2148840 h 2560320"/>
              <a:gd name="connsiteX18" fmla="*/ 1844040 w 3632200"/>
              <a:gd name="connsiteY18" fmla="*/ 2052320 h 2560320"/>
              <a:gd name="connsiteX19" fmla="*/ 3012440 w 3632200"/>
              <a:gd name="connsiteY19" fmla="*/ 1676400 h 2560320"/>
              <a:gd name="connsiteX20" fmla="*/ 3200400 w 3632200"/>
              <a:gd name="connsiteY20" fmla="*/ 1056640 h 2560320"/>
              <a:gd name="connsiteX21" fmla="*/ 3632200 w 3632200"/>
              <a:gd name="connsiteY21" fmla="*/ 1087120 h 2560320"/>
              <a:gd name="connsiteX0" fmla="*/ 3632200 w 3632200"/>
              <a:gd name="connsiteY0" fmla="*/ 1087120 h 2560320"/>
              <a:gd name="connsiteX1" fmla="*/ 3606800 w 3632200"/>
              <a:gd name="connsiteY1" fmla="*/ 1046480 h 2560320"/>
              <a:gd name="connsiteX2" fmla="*/ 3378200 w 3632200"/>
              <a:gd name="connsiteY2" fmla="*/ 751840 h 2560320"/>
              <a:gd name="connsiteX3" fmla="*/ 3271520 w 3632200"/>
              <a:gd name="connsiteY3" fmla="*/ 411480 h 2560320"/>
              <a:gd name="connsiteX4" fmla="*/ 2870200 w 3632200"/>
              <a:gd name="connsiteY4" fmla="*/ 274320 h 2560320"/>
              <a:gd name="connsiteX5" fmla="*/ 2372360 w 3632200"/>
              <a:gd name="connsiteY5" fmla="*/ 198120 h 2560320"/>
              <a:gd name="connsiteX6" fmla="*/ 1889760 w 3632200"/>
              <a:gd name="connsiteY6" fmla="*/ 86360 h 2560320"/>
              <a:gd name="connsiteX7" fmla="*/ 1554480 w 3632200"/>
              <a:gd name="connsiteY7" fmla="*/ 55880 h 2560320"/>
              <a:gd name="connsiteX8" fmla="*/ 1026160 w 3632200"/>
              <a:gd name="connsiteY8" fmla="*/ 0 h 2560320"/>
              <a:gd name="connsiteX9" fmla="*/ 746760 w 3632200"/>
              <a:gd name="connsiteY9" fmla="*/ 20320 h 2560320"/>
              <a:gd name="connsiteX10" fmla="*/ 269240 w 3632200"/>
              <a:gd name="connsiteY10" fmla="*/ 309880 h 2560320"/>
              <a:gd name="connsiteX11" fmla="*/ 60960 w 3632200"/>
              <a:gd name="connsiteY11" fmla="*/ 457200 h 2560320"/>
              <a:gd name="connsiteX12" fmla="*/ 0 w 3632200"/>
              <a:gd name="connsiteY12" fmla="*/ 1422400 h 2560320"/>
              <a:gd name="connsiteX13" fmla="*/ 152400 w 3632200"/>
              <a:gd name="connsiteY13" fmla="*/ 2001520 h 2560320"/>
              <a:gd name="connsiteX14" fmla="*/ 208280 w 3632200"/>
              <a:gd name="connsiteY14" fmla="*/ 2306320 h 2560320"/>
              <a:gd name="connsiteX15" fmla="*/ 223520 w 3632200"/>
              <a:gd name="connsiteY15" fmla="*/ 2352040 h 2560320"/>
              <a:gd name="connsiteX16" fmla="*/ 635000 w 3632200"/>
              <a:gd name="connsiteY16" fmla="*/ 2560320 h 2560320"/>
              <a:gd name="connsiteX17" fmla="*/ 1168400 w 3632200"/>
              <a:gd name="connsiteY17" fmla="*/ 2148840 h 2560320"/>
              <a:gd name="connsiteX18" fmla="*/ 1844040 w 3632200"/>
              <a:gd name="connsiteY18" fmla="*/ 2052320 h 2560320"/>
              <a:gd name="connsiteX19" fmla="*/ 3012440 w 3632200"/>
              <a:gd name="connsiteY19" fmla="*/ 1676400 h 2560320"/>
              <a:gd name="connsiteX20" fmla="*/ 3200400 w 3632200"/>
              <a:gd name="connsiteY20" fmla="*/ 1056640 h 2560320"/>
              <a:gd name="connsiteX21" fmla="*/ 3632200 w 3632200"/>
              <a:gd name="connsiteY21" fmla="*/ 1087120 h 2560320"/>
              <a:gd name="connsiteX0" fmla="*/ 3632200 w 3632200"/>
              <a:gd name="connsiteY0" fmla="*/ 1087120 h 2560320"/>
              <a:gd name="connsiteX1" fmla="*/ 3606800 w 3632200"/>
              <a:gd name="connsiteY1" fmla="*/ 1046480 h 2560320"/>
              <a:gd name="connsiteX2" fmla="*/ 3378200 w 3632200"/>
              <a:gd name="connsiteY2" fmla="*/ 751840 h 2560320"/>
              <a:gd name="connsiteX3" fmla="*/ 3271520 w 3632200"/>
              <a:gd name="connsiteY3" fmla="*/ 411480 h 2560320"/>
              <a:gd name="connsiteX4" fmla="*/ 2870200 w 3632200"/>
              <a:gd name="connsiteY4" fmla="*/ 274320 h 2560320"/>
              <a:gd name="connsiteX5" fmla="*/ 2372360 w 3632200"/>
              <a:gd name="connsiteY5" fmla="*/ 198120 h 2560320"/>
              <a:gd name="connsiteX6" fmla="*/ 1889760 w 3632200"/>
              <a:gd name="connsiteY6" fmla="*/ 86360 h 2560320"/>
              <a:gd name="connsiteX7" fmla="*/ 1554480 w 3632200"/>
              <a:gd name="connsiteY7" fmla="*/ 55880 h 2560320"/>
              <a:gd name="connsiteX8" fmla="*/ 1026160 w 3632200"/>
              <a:gd name="connsiteY8" fmla="*/ 0 h 2560320"/>
              <a:gd name="connsiteX9" fmla="*/ 650240 w 3632200"/>
              <a:gd name="connsiteY9" fmla="*/ 45720 h 2560320"/>
              <a:gd name="connsiteX10" fmla="*/ 269240 w 3632200"/>
              <a:gd name="connsiteY10" fmla="*/ 309880 h 2560320"/>
              <a:gd name="connsiteX11" fmla="*/ 60960 w 3632200"/>
              <a:gd name="connsiteY11" fmla="*/ 457200 h 2560320"/>
              <a:gd name="connsiteX12" fmla="*/ 0 w 3632200"/>
              <a:gd name="connsiteY12" fmla="*/ 1422400 h 2560320"/>
              <a:gd name="connsiteX13" fmla="*/ 152400 w 3632200"/>
              <a:gd name="connsiteY13" fmla="*/ 2001520 h 2560320"/>
              <a:gd name="connsiteX14" fmla="*/ 208280 w 3632200"/>
              <a:gd name="connsiteY14" fmla="*/ 2306320 h 2560320"/>
              <a:gd name="connsiteX15" fmla="*/ 223520 w 3632200"/>
              <a:gd name="connsiteY15" fmla="*/ 2352040 h 2560320"/>
              <a:gd name="connsiteX16" fmla="*/ 635000 w 3632200"/>
              <a:gd name="connsiteY16" fmla="*/ 2560320 h 2560320"/>
              <a:gd name="connsiteX17" fmla="*/ 1168400 w 3632200"/>
              <a:gd name="connsiteY17" fmla="*/ 2148840 h 2560320"/>
              <a:gd name="connsiteX18" fmla="*/ 1844040 w 3632200"/>
              <a:gd name="connsiteY18" fmla="*/ 2052320 h 2560320"/>
              <a:gd name="connsiteX19" fmla="*/ 3012440 w 3632200"/>
              <a:gd name="connsiteY19" fmla="*/ 1676400 h 2560320"/>
              <a:gd name="connsiteX20" fmla="*/ 3200400 w 3632200"/>
              <a:gd name="connsiteY20" fmla="*/ 1056640 h 2560320"/>
              <a:gd name="connsiteX21" fmla="*/ 3632200 w 3632200"/>
              <a:gd name="connsiteY21" fmla="*/ 1087120 h 2560320"/>
              <a:gd name="connsiteX0" fmla="*/ 3632200 w 3632200"/>
              <a:gd name="connsiteY0" fmla="*/ 1087120 h 2560320"/>
              <a:gd name="connsiteX1" fmla="*/ 3606800 w 3632200"/>
              <a:gd name="connsiteY1" fmla="*/ 1046480 h 2560320"/>
              <a:gd name="connsiteX2" fmla="*/ 3378200 w 3632200"/>
              <a:gd name="connsiteY2" fmla="*/ 751840 h 2560320"/>
              <a:gd name="connsiteX3" fmla="*/ 3271520 w 3632200"/>
              <a:gd name="connsiteY3" fmla="*/ 411480 h 2560320"/>
              <a:gd name="connsiteX4" fmla="*/ 2870200 w 3632200"/>
              <a:gd name="connsiteY4" fmla="*/ 274320 h 2560320"/>
              <a:gd name="connsiteX5" fmla="*/ 2372360 w 3632200"/>
              <a:gd name="connsiteY5" fmla="*/ 198120 h 2560320"/>
              <a:gd name="connsiteX6" fmla="*/ 1889760 w 3632200"/>
              <a:gd name="connsiteY6" fmla="*/ 86360 h 2560320"/>
              <a:gd name="connsiteX7" fmla="*/ 1554480 w 3632200"/>
              <a:gd name="connsiteY7" fmla="*/ 55880 h 2560320"/>
              <a:gd name="connsiteX8" fmla="*/ 1026160 w 3632200"/>
              <a:gd name="connsiteY8" fmla="*/ 0 h 2560320"/>
              <a:gd name="connsiteX9" fmla="*/ 269240 w 3632200"/>
              <a:gd name="connsiteY9" fmla="*/ 309880 h 2560320"/>
              <a:gd name="connsiteX10" fmla="*/ 60960 w 3632200"/>
              <a:gd name="connsiteY10" fmla="*/ 457200 h 2560320"/>
              <a:gd name="connsiteX11" fmla="*/ 0 w 3632200"/>
              <a:gd name="connsiteY11" fmla="*/ 1422400 h 2560320"/>
              <a:gd name="connsiteX12" fmla="*/ 152400 w 3632200"/>
              <a:gd name="connsiteY12" fmla="*/ 2001520 h 2560320"/>
              <a:gd name="connsiteX13" fmla="*/ 208280 w 3632200"/>
              <a:gd name="connsiteY13" fmla="*/ 2306320 h 2560320"/>
              <a:gd name="connsiteX14" fmla="*/ 223520 w 3632200"/>
              <a:gd name="connsiteY14" fmla="*/ 2352040 h 2560320"/>
              <a:gd name="connsiteX15" fmla="*/ 635000 w 3632200"/>
              <a:gd name="connsiteY15" fmla="*/ 2560320 h 2560320"/>
              <a:gd name="connsiteX16" fmla="*/ 1168400 w 3632200"/>
              <a:gd name="connsiteY16" fmla="*/ 2148840 h 2560320"/>
              <a:gd name="connsiteX17" fmla="*/ 1844040 w 3632200"/>
              <a:gd name="connsiteY17" fmla="*/ 2052320 h 2560320"/>
              <a:gd name="connsiteX18" fmla="*/ 3012440 w 3632200"/>
              <a:gd name="connsiteY18" fmla="*/ 1676400 h 2560320"/>
              <a:gd name="connsiteX19" fmla="*/ 3200400 w 3632200"/>
              <a:gd name="connsiteY19" fmla="*/ 1056640 h 2560320"/>
              <a:gd name="connsiteX20" fmla="*/ 3632200 w 3632200"/>
              <a:gd name="connsiteY20" fmla="*/ 1087120 h 2560320"/>
              <a:gd name="connsiteX0" fmla="*/ 3632200 w 3632200"/>
              <a:gd name="connsiteY0" fmla="*/ 1031240 h 2504440"/>
              <a:gd name="connsiteX1" fmla="*/ 3606800 w 3632200"/>
              <a:gd name="connsiteY1" fmla="*/ 990600 h 2504440"/>
              <a:gd name="connsiteX2" fmla="*/ 3378200 w 3632200"/>
              <a:gd name="connsiteY2" fmla="*/ 695960 h 2504440"/>
              <a:gd name="connsiteX3" fmla="*/ 3271520 w 3632200"/>
              <a:gd name="connsiteY3" fmla="*/ 355600 h 2504440"/>
              <a:gd name="connsiteX4" fmla="*/ 2870200 w 3632200"/>
              <a:gd name="connsiteY4" fmla="*/ 218440 h 2504440"/>
              <a:gd name="connsiteX5" fmla="*/ 2372360 w 3632200"/>
              <a:gd name="connsiteY5" fmla="*/ 142240 h 2504440"/>
              <a:gd name="connsiteX6" fmla="*/ 1889760 w 3632200"/>
              <a:gd name="connsiteY6" fmla="*/ 30480 h 2504440"/>
              <a:gd name="connsiteX7" fmla="*/ 1554480 w 3632200"/>
              <a:gd name="connsiteY7" fmla="*/ 0 h 2504440"/>
              <a:gd name="connsiteX8" fmla="*/ 269240 w 3632200"/>
              <a:gd name="connsiteY8" fmla="*/ 254000 h 2504440"/>
              <a:gd name="connsiteX9" fmla="*/ 60960 w 3632200"/>
              <a:gd name="connsiteY9" fmla="*/ 401320 h 2504440"/>
              <a:gd name="connsiteX10" fmla="*/ 0 w 3632200"/>
              <a:gd name="connsiteY10" fmla="*/ 1366520 h 2504440"/>
              <a:gd name="connsiteX11" fmla="*/ 152400 w 3632200"/>
              <a:gd name="connsiteY11" fmla="*/ 1945640 h 2504440"/>
              <a:gd name="connsiteX12" fmla="*/ 208280 w 3632200"/>
              <a:gd name="connsiteY12" fmla="*/ 2250440 h 2504440"/>
              <a:gd name="connsiteX13" fmla="*/ 223520 w 3632200"/>
              <a:gd name="connsiteY13" fmla="*/ 2296160 h 2504440"/>
              <a:gd name="connsiteX14" fmla="*/ 635000 w 3632200"/>
              <a:gd name="connsiteY14" fmla="*/ 2504440 h 2504440"/>
              <a:gd name="connsiteX15" fmla="*/ 1168400 w 3632200"/>
              <a:gd name="connsiteY15" fmla="*/ 2092960 h 2504440"/>
              <a:gd name="connsiteX16" fmla="*/ 1844040 w 3632200"/>
              <a:gd name="connsiteY16" fmla="*/ 1996440 h 2504440"/>
              <a:gd name="connsiteX17" fmla="*/ 3012440 w 3632200"/>
              <a:gd name="connsiteY17" fmla="*/ 1620520 h 2504440"/>
              <a:gd name="connsiteX18" fmla="*/ 3200400 w 3632200"/>
              <a:gd name="connsiteY18" fmla="*/ 1000760 h 2504440"/>
              <a:gd name="connsiteX19" fmla="*/ 3632200 w 3632200"/>
              <a:gd name="connsiteY19" fmla="*/ 1031240 h 2504440"/>
              <a:gd name="connsiteX0" fmla="*/ 3632200 w 3632200"/>
              <a:gd name="connsiteY0" fmla="*/ 1031240 h 2504440"/>
              <a:gd name="connsiteX1" fmla="*/ 3606800 w 3632200"/>
              <a:gd name="connsiteY1" fmla="*/ 990600 h 2504440"/>
              <a:gd name="connsiteX2" fmla="*/ 3378200 w 3632200"/>
              <a:gd name="connsiteY2" fmla="*/ 695960 h 2504440"/>
              <a:gd name="connsiteX3" fmla="*/ 3271520 w 3632200"/>
              <a:gd name="connsiteY3" fmla="*/ 355600 h 2504440"/>
              <a:gd name="connsiteX4" fmla="*/ 2870200 w 3632200"/>
              <a:gd name="connsiteY4" fmla="*/ 218440 h 2504440"/>
              <a:gd name="connsiteX5" fmla="*/ 2372360 w 3632200"/>
              <a:gd name="connsiteY5" fmla="*/ 142240 h 2504440"/>
              <a:gd name="connsiteX6" fmla="*/ 1889760 w 3632200"/>
              <a:gd name="connsiteY6" fmla="*/ 30480 h 2504440"/>
              <a:gd name="connsiteX7" fmla="*/ 1554480 w 3632200"/>
              <a:gd name="connsiteY7" fmla="*/ 0 h 2504440"/>
              <a:gd name="connsiteX8" fmla="*/ 1035050 w 3632200"/>
              <a:gd name="connsiteY8" fmla="*/ 92075 h 2504440"/>
              <a:gd name="connsiteX9" fmla="*/ 269240 w 3632200"/>
              <a:gd name="connsiteY9" fmla="*/ 254000 h 2504440"/>
              <a:gd name="connsiteX10" fmla="*/ 60960 w 3632200"/>
              <a:gd name="connsiteY10" fmla="*/ 401320 h 2504440"/>
              <a:gd name="connsiteX11" fmla="*/ 0 w 3632200"/>
              <a:gd name="connsiteY11" fmla="*/ 1366520 h 2504440"/>
              <a:gd name="connsiteX12" fmla="*/ 152400 w 3632200"/>
              <a:gd name="connsiteY12" fmla="*/ 1945640 h 2504440"/>
              <a:gd name="connsiteX13" fmla="*/ 208280 w 3632200"/>
              <a:gd name="connsiteY13" fmla="*/ 2250440 h 2504440"/>
              <a:gd name="connsiteX14" fmla="*/ 223520 w 3632200"/>
              <a:gd name="connsiteY14" fmla="*/ 2296160 h 2504440"/>
              <a:gd name="connsiteX15" fmla="*/ 635000 w 3632200"/>
              <a:gd name="connsiteY15" fmla="*/ 2504440 h 2504440"/>
              <a:gd name="connsiteX16" fmla="*/ 1168400 w 3632200"/>
              <a:gd name="connsiteY16" fmla="*/ 2092960 h 2504440"/>
              <a:gd name="connsiteX17" fmla="*/ 1844040 w 3632200"/>
              <a:gd name="connsiteY17" fmla="*/ 1996440 h 2504440"/>
              <a:gd name="connsiteX18" fmla="*/ 3012440 w 3632200"/>
              <a:gd name="connsiteY18" fmla="*/ 1620520 h 2504440"/>
              <a:gd name="connsiteX19" fmla="*/ 3200400 w 3632200"/>
              <a:gd name="connsiteY19" fmla="*/ 1000760 h 2504440"/>
              <a:gd name="connsiteX20" fmla="*/ 3632200 w 3632200"/>
              <a:gd name="connsiteY20" fmla="*/ 1031240 h 2504440"/>
              <a:gd name="connsiteX0" fmla="*/ 3632200 w 3632200"/>
              <a:gd name="connsiteY0" fmla="*/ 1066165 h 2539365"/>
              <a:gd name="connsiteX1" fmla="*/ 3606800 w 3632200"/>
              <a:gd name="connsiteY1" fmla="*/ 1025525 h 2539365"/>
              <a:gd name="connsiteX2" fmla="*/ 3378200 w 3632200"/>
              <a:gd name="connsiteY2" fmla="*/ 730885 h 2539365"/>
              <a:gd name="connsiteX3" fmla="*/ 3271520 w 3632200"/>
              <a:gd name="connsiteY3" fmla="*/ 390525 h 2539365"/>
              <a:gd name="connsiteX4" fmla="*/ 2870200 w 3632200"/>
              <a:gd name="connsiteY4" fmla="*/ 253365 h 2539365"/>
              <a:gd name="connsiteX5" fmla="*/ 2372360 w 3632200"/>
              <a:gd name="connsiteY5" fmla="*/ 177165 h 2539365"/>
              <a:gd name="connsiteX6" fmla="*/ 1889760 w 3632200"/>
              <a:gd name="connsiteY6" fmla="*/ 65405 h 2539365"/>
              <a:gd name="connsiteX7" fmla="*/ 1554480 w 3632200"/>
              <a:gd name="connsiteY7" fmla="*/ 34925 h 2539365"/>
              <a:gd name="connsiteX8" fmla="*/ 955675 w 3632200"/>
              <a:gd name="connsiteY8" fmla="*/ 0 h 2539365"/>
              <a:gd name="connsiteX9" fmla="*/ 269240 w 3632200"/>
              <a:gd name="connsiteY9" fmla="*/ 288925 h 2539365"/>
              <a:gd name="connsiteX10" fmla="*/ 60960 w 3632200"/>
              <a:gd name="connsiteY10" fmla="*/ 436245 h 2539365"/>
              <a:gd name="connsiteX11" fmla="*/ 0 w 3632200"/>
              <a:gd name="connsiteY11" fmla="*/ 1401445 h 2539365"/>
              <a:gd name="connsiteX12" fmla="*/ 152400 w 3632200"/>
              <a:gd name="connsiteY12" fmla="*/ 1980565 h 2539365"/>
              <a:gd name="connsiteX13" fmla="*/ 208280 w 3632200"/>
              <a:gd name="connsiteY13" fmla="*/ 2285365 h 2539365"/>
              <a:gd name="connsiteX14" fmla="*/ 223520 w 3632200"/>
              <a:gd name="connsiteY14" fmla="*/ 2331085 h 2539365"/>
              <a:gd name="connsiteX15" fmla="*/ 635000 w 3632200"/>
              <a:gd name="connsiteY15" fmla="*/ 2539365 h 2539365"/>
              <a:gd name="connsiteX16" fmla="*/ 1168400 w 3632200"/>
              <a:gd name="connsiteY16" fmla="*/ 2127885 h 2539365"/>
              <a:gd name="connsiteX17" fmla="*/ 1844040 w 3632200"/>
              <a:gd name="connsiteY17" fmla="*/ 2031365 h 2539365"/>
              <a:gd name="connsiteX18" fmla="*/ 3012440 w 3632200"/>
              <a:gd name="connsiteY18" fmla="*/ 1655445 h 2539365"/>
              <a:gd name="connsiteX19" fmla="*/ 3200400 w 3632200"/>
              <a:gd name="connsiteY19" fmla="*/ 1035685 h 2539365"/>
              <a:gd name="connsiteX20" fmla="*/ 3632200 w 3632200"/>
              <a:gd name="connsiteY20" fmla="*/ 1066165 h 2539365"/>
              <a:gd name="connsiteX0" fmla="*/ 3632200 w 3632200"/>
              <a:gd name="connsiteY0" fmla="*/ 1066165 h 2539365"/>
              <a:gd name="connsiteX1" fmla="*/ 3606800 w 3632200"/>
              <a:gd name="connsiteY1" fmla="*/ 1025525 h 2539365"/>
              <a:gd name="connsiteX2" fmla="*/ 3378200 w 3632200"/>
              <a:gd name="connsiteY2" fmla="*/ 730885 h 2539365"/>
              <a:gd name="connsiteX3" fmla="*/ 3271520 w 3632200"/>
              <a:gd name="connsiteY3" fmla="*/ 390525 h 2539365"/>
              <a:gd name="connsiteX4" fmla="*/ 2870200 w 3632200"/>
              <a:gd name="connsiteY4" fmla="*/ 253365 h 2539365"/>
              <a:gd name="connsiteX5" fmla="*/ 2372360 w 3632200"/>
              <a:gd name="connsiteY5" fmla="*/ 177165 h 2539365"/>
              <a:gd name="connsiteX6" fmla="*/ 1889760 w 3632200"/>
              <a:gd name="connsiteY6" fmla="*/ 65405 h 2539365"/>
              <a:gd name="connsiteX7" fmla="*/ 1554480 w 3632200"/>
              <a:gd name="connsiteY7" fmla="*/ 34925 h 2539365"/>
              <a:gd name="connsiteX8" fmla="*/ 955675 w 3632200"/>
              <a:gd name="connsiteY8" fmla="*/ 0 h 2539365"/>
              <a:gd name="connsiteX9" fmla="*/ 294640 w 3632200"/>
              <a:gd name="connsiteY9" fmla="*/ 95250 h 2539365"/>
              <a:gd name="connsiteX10" fmla="*/ 60960 w 3632200"/>
              <a:gd name="connsiteY10" fmla="*/ 436245 h 2539365"/>
              <a:gd name="connsiteX11" fmla="*/ 0 w 3632200"/>
              <a:gd name="connsiteY11" fmla="*/ 1401445 h 2539365"/>
              <a:gd name="connsiteX12" fmla="*/ 152400 w 3632200"/>
              <a:gd name="connsiteY12" fmla="*/ 1980565 h 2539365"/>
              <a:gd name="connsiteX13" fmla="*/ 208280 w 3632200"/>
              <a:gd name="connsiteY13" fmla="*/ 2285365 h 2539365"/>
              <a:gd name="connsiteX14" fmla="*/ 223520 w 3632200"/>
              <a:gd name="connsiteY14" fmla="*/ 2331085 h 2539365"/>
              <a:gd name="connsiteX15" fmla="*/ 635000 w 3632200"/>
              <a:gd name="connsiteY15" fmla="*/ 2539365 h 2539365"/>
              <a:gd name="connsiteX16" fmla="*/ 1168400 w 3632200"/>
              <a:gd name="connsiteY16" fmla="*/ 2127885 h 2539365"/>
              <a:gd name="connsiteX17" fmla="*/ 1844040 w 3632200"/>
              <a:gd name="connsiteY17" fmla="*/ 2031365 h 2539365"/>
              <a:gd name="connsiteX18" fmla="*/ 3012440 w 3632200"/>
              <a:gd name="connsiteY18" fmla="*/ 1655445 h 2539365"/>
              <a:gd name="connsiteX19" fmla="*/ 3200400 w 3632200"/>
              <a:gd name="connsiteY19" fmla="*/ 1035685 h 2539365"/>
              <a:gd name="connsiteX20" fmla="*/ 3632200 w 3632200"/>
              <a:gd name="connsiteY20" fmla="*/ 1066165 h 2539365"/>
              <a:gd name="connsiteX0" fmla="*/ 3571240 w 3571240"/>
              <a:gd name="connsiteY0" fmla="*/ 1066165 h 2539365"/>
              <a:gd name="connsiteX1" fmla="*/ 3545840 w 3571240"/>
              <a:gd name="connsiteY1" fmla="*/ 1025525 h 2539365"/>
              <a:gd name="connsiteX2" fmla="*/ 3317240 w 3571240"/>
              <a:gd name="connsiteY2" fmla="*/ 730885 h 2539365"/>
              <a:gd name="connsiteX3" fmla="*/ 3210560 w 3571240"/>
              <a:gd name="connsiteY3" fmla="*/ 390525 h 2539365"/>
              <a:gd name="connsiteX4" fmla="*/ 2809240 w 3571240"/>
              <a:gd name="connsiteY4" fmla="*/ 253365 h 2539365"/>
              <a:gd name="connsiteX5" fmla="*/ 2311400 w 3571240"/>
              <a:gd name="connsiteY5" fmla="*/ 177165 h 2539365"/>
              <a:gd name="connsiteX6" fmla="*/ 1828800 w 3571240"/>
              <a:gd name="connsiteY6" fmla="*/ 65405 h 2539365"/>
              <a:gd name="connsiteX7" fmla="*/ 1493520 w 3571240"/>
              <a:gd name="connsiteY7" fmla="*/ 34925 h 2539365"/>
              <a:gd name="connsiteX8" fmla="*/ 894715 w 3571240"/>
              <a:gd name="connsiteY8" fmla="*/ 0 h 2539365"/>
              <a:gd name="connsiteX9" fmla="*/ 233680 w 3571240"/>
              <a:gd name="connsiteY9" fmla="*/ 95250 h 2539365"/>
              <a:gd name="connsiteX10" fmla="*/ 0 w 3571240"/>
              <a:gd name="connsiteY10" fmla="*/ 436245 h 2539365"/>
              <a:gd name="connsiteX11" fmla="*/ 110490 w 3571240"/>
              <a:gd name="connsiteY11" fmla="*/ 1303020 h 2539365"/>
              <a:gd name="connsiteX12" fmla="*/ 91440 w 3571240"/>
              <a:gd name="connsiteY12" fmla="*/ 1980565 h 2539365"/>
              <a:gd name="connsiteX13" fmla="*/ 147320 w 3571240"/>
              <a:gd name="connsiteY13" fmla="*/ 2285365 h 2539365"/>
              <a:gd name="connsiteX14" fmla="*/ 162560 w 3571240"/>
              <a:gd name="connsiteY14" fmla="*/ 2331085 h 2539365"/>
              <a:gd name="connsiteX15" fmla="*/ 574040 w 3571240"/>
              <a:gd name="connsiteY15" fmla="*/ 2539365 h 2539365"/>
              <a:gd name="connsiteX16" fmla="*/ 1107440 w 3571240"/>
              <a:gd name="connsiteY16" fmla="*/ 2127885 h 2539365"/>
              <a:gd name="connsiteX17" fmla="*/ 1783080 w 3571240"/>
              <a:gd name="connsiteY17" fmla="*/ 2031365 h 2539365"/>
              <a:gd name="connsiteX18" fmla="*/ 2951480 w 3571240"/>
              <a:gd name="connsiteY18" fmla="*/ 1655445 h 2539365"/>
              <a:gd name="connsiteX19" fmla="*/ 3139440 w 3571240"/>
              <a:gd name="connsiteY19" fmla="*/ 1035685 h 2539365"/>
              <a:gd name="connsiteX20" fmla="*/ 3571240 w 3571240"/>
              <a:gd name="connsiteY20" fmla="*/ 1066165 h 2539365"/>
              <a:gd name="connsiteX0" fmla="*/ 3571240 w 3571240"/>
              <a:gd name="connsiteY0" fmla="*/ 1066165 h 2539365"/>
              <a:gd name="connsiteX1" fmla="*/ 3545840 w 3571240"/>
              <a:gd name="connsiteY1" fmla="*/ 1025525 h 2539365"/>
              <a:gd name="connsiteX2" fmla="*/ 3317240 w 3571240"/>
              <a:gd name="connsiteY2" fmla="*/ 730885 h 2539365"/>
              <a:gd name="connsiteX3" fmla="*/ 3210560 w 3571240"/>
              <a:gd name="connsiteY3" fmla="*/ 390525 h 2539365"/>
              <a:gd name="connsiteX4" fmla="*/ 2809240 w 3571240"/>
              <a:gd name="connsiteY4" fmla="*/ 253365 h 2539365"/>
              <a:gd name="connsiteX5" fmla="*/ 2311400 w 3571240"/>
              <a:gd name="connsiteY5" fmla="*/ 177165 h 2539365"/>
              <a:gd name="connsiteX6" fmla="*/ 1828800 w 3571240"/>
              <a:gd name="connsiteY6" fmla="*/ 65405 h 2539365"/>
              <a:gd name="connsiteX7" fmla="*/ 1493520 w 3571240"/>
              <a:gd name="connsiteY7" fmla="*/ 34925 h 2539365"/>
              <a:gd name="connsiteX8" fmla="*/ 894715 w 3571240"/>
              <a:gd name="connsiteY8" fmla="*/ 0 h 2539365"/>
              <a:gd name="connsiteX9" fmla="*/ 233680 w 3571240"/>
              <a:gd name="connsiteY9" fmla="*/ 95250 h 2539365"/>
              <a:gd name="connsiteX10" fmla="*/ 0 w 3571240"/>
              <a:gd name="connsiteY10" fmla="*/ 436245 h 2539365"/>
              <a:gd name="connsiteX11" fmla="*/ 110490 w 3571240"/>
              <a:gd name="connsiteY11" fmla="*/ 1303020 h 2539365"/>
              <a:gd name="connsiteX12" fmla="*/ 100965 w 3571240"/>
              <a:gd name="connsiteY12" fmla="*/ 1603376 h 2539365"/>
              <a:gd name="connsiteX13" fmla="*/ 91440 w 3571240"/>
              <a:gd name="connsiteY13" fmla="*/ 1980565 h 2539365"/>
              <a:gd name="connsiteX14" fmla="*/ 147320 w 3571240"/>
              <a:gd name="connsiteY14" fmla="*/ 2285365 h 2539365"/>
              <a:gd name="connsiteX15" fmla="*/ 162560 w 3571240"/>
              <a:gd name="connsiteY15" fmla="*/ 2331085 h 2539365"/>
              <a:gd name="connsiteX16" fmla="*/ 574040 w 3571240"/>
              <a:gd name="connsiteY16" fmla="*/ 2539365 h 2539365"/>
              <a:gd name="connsiteX17" fmla="*/ 1107440 w 3571240"/>
              <a:gd name="connsiteY17" fmla="*/ 2127885 h 2539365"/>
              <a:gd name="connsiteX18" fmla="*/ 1783080 w 3571240"/>
              <a:gd name="connsiteY18" fmla="*/ 2031365 h 2539365"/>
              <a:gd name="connsiteX19" fmla="*/ 2951480 w 3571240"/>
              <a:gd name="connsiteY19" fmla="*/ 1655445 h 2539365"/>
              <a:gd name="connsiteX20" fmla="*/ 3139440 w 3571240"/>
              <a:gd name="connsiteY20" fmla="*/ 1035685 h 2539365"/>
              <a:gd name="connsiteX21" fmla="*/ 3571240 w 3571240"/>
              <a:gd name="connsiteY21" fmla="*/ 1066165 h 2539365"/>
              <a:gd name="connsiteX0" fmla="*/ 3571240 w 3571240"/>
              <a:gd name="connsiteY0" fmla="*/ 1066165 h 2539365"/>
              <a:gd name="connsiteX1" fmla="*/ 3545840 w 3571240"/>
              <a:gd name="connsiteY1" fmla="*/ 1025525 h 2539365"/>
              <a:gd name="connsiteX2" fmla="*/ 3317240 w 3571240"/>
              <a:gd name="connsiteY2" fmla="*/ 730885 h 2539365"/>
              <a:gd name="connsiteX3" fmla="*/ 3210560 w 3571240"/>
              <a:gd name="connsiteY3" fmla="*/ 390525 h 2539365"/>
              <a:gd name="connsiteX4" fmla="*/ 2809240 w 3571240"/>
              <a:gd name="connsiteY4" fmla="*/ 253365 h 2539365"/>
              <a:gd name="connsiteX5" fmla="*/ 2311400 w 3571240"/>
              <a:gd name="connsiteY5" fmla="*/ 177165 h 2539365"/>
              <a:gd name="connsiteX6" fmla="*/ 1828800 w 3571240"/>
              <a:gd name="connsiteY6" fmla="*/ 65405 h 2539365"/>
              <a:gd name="connsiteX7" fmla="*/ 1493520 w 3571240"/>
              <a:gd name="connsiteY7" fmla="*/ 34925 h 2539365"/>
              <a:gd name="connsiteX8" fmla="*/ 894715 w 3571240"/>
              <a:gd name="connsiteY8" fmla="*/ 0 h 2539365"/>
              <a:gd name="connsiteX9" fmla="*/ 233680 w 3571240"/>
              <a:gd name="connsiteY9" fmla="*/ 95250 h 2539365"/>
              <a:gd name="connsiteX10" fmla="*/ 0 w 3571240"/>
              <a:gd name="connsiteY10" fmla="*/ 436245 h 2539365"/>
              <a:gd name="connsiteX11" fmla="*/ 110490 w 3571240"/>
              <a:gd name="connsiteY11" fmla="*/ 1303020 h 2539365"/>
              <a:gd name="connsiteX12" fmla="*/ 18415 w 3571240"/>
              <a:gd name="connsiteY12" fmla="*/ 1590676 h 2539365"/>
              <a:gd name="connsiteX13" fmla="*/ 91440 w 3571240"/>
              <a:gd name="connsiteY13" fmla="*/ 1980565 h 2539365"/>
              <a:gd name="connsiteX14" fmla="*/ 147320 w 3571240"/>
              <a:gd name="connsiteY14" fmla="*/ 2285365 h 2539365"/>
              <a:gd name="connsiteX15" fmla="*/ 162560 w 3571240"/>
              <a:gd name="connsiteY15" fmla="*/ 2331085 h 2539365"/>
              <a:gd name="connsiteX16" fmla="*/ 574040 w 3571240"/>
              <a:gd name="connsiteY16" fmla="*/ 2539365 h 2539365"/>
              <a:gd name="connsiteX17" fmla="*/ 1107440 w 3571240"/>
              <a:gd name="connsiteY17" fmla="*/ 2127885 h 2539365"/>
              <a:gd name="connsiteX18" fmla="*/ 1783080 w 3571240"/>
              <a:gd name="connsiteY18" fmla="*/ 2031365 h 2539365"/>
              <a:gd name="connsiteX19" fmla="*/ 2951480 w 3571240"/>
              <a:gd name="connsiteY19" fmla="*/ 1655445 h 2539365"/>
              <a:gd name="connsiteX20" fmla="*/ 3139440 w 3571240"/>
              <a:gd name="connsiteY20" fmla="*/ 1035685 h 2539365"/>
              <a:gd name="connsiteX21" fmla="*/ 3571240 w 3571240"/>
              <a:gd name="connsiteY21" fmla="*/ 1066165 h 2539365"/>
              <a:gd name="connsiteX0" fmla="*/ 3571240 w 3571240"/>
              <a:gd name="connsiteY0" fmla="*/ 1066165 h 2539365"/>
              <a:gd name="connsiteX1" fmla="*/ 3545840 w 3571240"/>
              <a:gd name="connsiteY1" fmla="*/ 1025525 h 2539365"/>
              <a:gd name="connsiteX2" fmla="*/ 3317240 w 3571240"/>
              <a:gd name="connsiteY2" fmla="*/ 730885 h 2539365"/>
              <a:gd name="connsiteX3" fmla="*/ 3210560 w 3571240"/>
              <a:gd name="connsiteY3" fmla="*/ 390525 h 2539365"/>
              <a:gd name="connsiteX4" fmla="*/ 2809240 w 3571240"/>
              <a:gd name="connsiteY4" fmla="*/ 253365 h 2539365"/>
              <a:gd name="connsiteX5" fmla="*/ 2311400 w 3571240"/>
              <a:gd name="connsiteY5" fmla="*/ 177165 h 2539365"/>
              <a:gd name="connsiteX6" fmla="*/ 1828800 w 3571240"/>
              <a:gd name="connsiteY6" fmla="*/ 65405 h 2539365"/>
              <a:gd name="connsiteX7" fmla="*/ 1493520 w 3571240"/>
              <a:gd name="connsiteY7" fmla="*/ 34925 h 2539365"/>
              <a:gd name="connsiteX8" fmla="*/ 894715 w 3571240"/>
              <a:gd name="connsiteY8" fmla="*/ 0 h 2539365"/>
              <a:gd name="connsiteX9" fmla="*/ 233680 w 3571240"/>
              <a:gd name="connsiteY9" fmla="*/ 95250 h 2539365"/>
              <a:gd name="connsiteX10" fmla="*/ 0 w 3571240"/>
              <a:gd name="connsiteY10" fmla="*/ 436245 h 2539365"/>
              <a:gd name="connsiteX11" fmla="*/ 56515 w 3571240"/>
              <a:gd name="connsiteY11" fmla="*/ 879476 h 2539365"/>
              <a:gd name="connsiteX12" fmla="*/ 110490 w 3571240"/>
              <a:gd name="connsiteY12" fmla="*/ 1303020 h 2539365"/>
              <a:gd name="connsiteX13" fmla="*/ 18415 w 3571240"/>
              <a:gd name="connsiteY13" fmla="*/ 1590676 h 2539365"/>
              <a:gd name="connsiteX14" fmla="*/ 91440 w 3571240"/>
              <a:gd name="connsiteY14" fmla="*/ 1980565 h 2539365"/>
              <a:gd name="connsiteX15" fmla="*/ 147320 w 3571240"/>
              <a:gd name="connsiteY15" fmla="*/ 2285365 h 2539365"/>
              <a:gd name="connsiteX16" fmla="*/ 162560 w 3571240"/>
              <a:gd name="connsiteY16" fmla="*/ 2331085 h 2539365"/>
              <a:gd name="connsiteX17" fmla="*/ 574040 w 3571240"/>
              <a:gd name="connsiteY17" fmla="*/ 2539365 h 2539365"/>
              <a:gd name="connsiteX18" fmla="*/ 1107440 w 3571240"/>
              <a:gd name="connsiteY18" fmla="*/ 2127885 h 2539365"/>
              <a:gd name="connsiteX19" fmla="*/ 1783080 w 3571240"/>
              <a:gd name="connsiteY19" fmla="*/ 2031365 h 2539365"/>
              <a:gd name="connsiteX20" fmla="*/ 2951480 w 3571240"/>
              <a:gd name="connsiteY20" fmla="*/ 1655445 h 2539365"/>
              <a:gd name="connsiteX21" fmla="*/ 3139440 w 3571240"/>
              <a:gd name="connsiteY21" fmla="*/ 1035685 h 2539365"/>
              <a:gd name="connsiteX22" fmla="*/ 3571240 w 3571240"/>
              <a:gd name="connsiteY22" fmla="*/ 1066165 h 2539365"/>
              <a:gd name="connsiteX0" fmla="*/ 3571240 w 3571240"/>
              <a:gd name="connsiteY0" fmla="*/ 1066165 h 2539365"/>
              <a:gd name="connsiteX1" fmla="*/ 3545840 w 3571240"/>
              <a:gd name="connsiteY1" fmla="*/ 1025525 h 2539365"/>
              <a:gd name="connsiteX2" fmla="*/ 3317240 w 3571240"/>
              <a:gd name="connsiteY2" fmla="*/ 730885 h 2539365"/>
              <a:gd name="connsiteX3" fmla="*/ 3210560 w 3571240"/>
              <a:gd name="connsiteY3" fmla="*/ 390525 h 2539365"/>
              <a:gd name="connsiteX4" fmla="*/ 2809240 w 3571240"/>
              <a:gd name="connsiteY4" fmla="*/ 253365 h 2539365"/>
              <a:gd name="connsiteX5" fmla="*/ 2311400 w 3571240"/>
              <a:gd name="connsiteY5" fmla="*/ 177165 h 2539365"/>
              <a:gd name="connsiteX6" fmla="*/ 1828800 w 3571240"/>
              <a:gd name="connsiteY6" fmla="*/ 65405 h 2539365"/>
              <a:gd name="connsiteX7" fmla="*/ 1493520 w 3571240"/>
              <a:gd name="connsiteY7" fmla="*/ 34925 h 2539365"/>
              <a:gd name="connsiteX8" fmla="*/ 894715 w 3571240"/>
              <a:gd name="connsiteY8" fmla="*/ 0 h 2539365"/>
              <a:gd name="connsiteX9" fmla="*/ 233680 w 3571240"/>
              <a:gd name="connsiteY9" fmla="*/ 95250 h 2539365"/>
              <a:gd name="connsiteX10" fmla="*/ 0 w 3571240"/>
              <a:gd name="connsiteY10" fmla="*/ 436245 h 2539365"/>
              <a:gd name="connsiteX11" fmla="*/ 104140 w 3571240"/>
              <a:gd name="connsiteY11" fmla="*/ 879476 h 2539365"/>
              <a:gd name="connsiteX12" fmla="*/ 110490 w 3571240"/>
              <a:gd name="connsiteY12" fmla="*/ 1303020 h 2539365"/>
              <a:gd name="connsiteX13" fmla="*/ 18415 w 3571240"/>
              <a:gd name="connsiteY13" fmla="*/ 1590676 h 2539365"/>
              <a:gd name="connsiteX14" fmla="*/ 91440 w 3571240"/>
              <a:gd name="connsiteY14" fmla="*/ 1980565 h 2539365"/>
              <a:gd name="connsiteX15" fmla="*/ 147320 w 3571240"/>
              <a:gd name="connsiteY15" fmla="*/ 2285365 h 2539365"/>
              <a:gd name="connsiteX16" fmla="*/ 162560 w 3571240"/>
              <a:gd name="connsiteY16" fmla="*/ 2331085 h 2539365"/>
              <a:gd name="connsiteX17" fmla="*/ 574040 w 3571240"/>
              <a:gd name="connsiteY17" fmla="*/ 2539365 h 2539365"/>
              <a:gd name="connsiteX18" fmla="*/ 1107440 w 3571240"/>
              <a:gd name="connsiteY18" fmla="*/ 2127885 h 2539365"/>
              <a:gd name="connsiteX19" fmla="*/ 1783080 w 3571240"/>
              <a:gd name="connsiteY19" fmla="*/ 2031365 h 2539365"/>
              <a:gd name="connsiteX20" fmla="*/ 2951480 w 3571240"/>
              <a:gd name="connsiteY20" fmla="*/ 1655445 h 2539365"/>
              <a:gd name="connsiteX21" fmla="*/ 3139440 w 3571240"/>
              <a:gd name="connsiteY21" fmla="*/ 1035685 h 2539365"/>
              <a:gd name="connsiteX22" fmla="*/ 3571240 w 3571240"/>
              <a:gd name="connsiteY22" fmla="*/ 1066165 h 253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571240" h="2539365">
                <a:moveTo>
                  <a:pt x="3571240" y="1066165"/>
                </a:moveTo>
                <a:lnTo>
                  <a:pt x="3545840" y="1025525"/>
                </a:lnTo>
                <a:cubicBezTo>
                  <a:pt x="3360484" y="772767"/>
                  <a:pt x="3442293" y="866359"/>
                  <a:pt x="3317240" y="730885"/>
                </a:cubicBezTo>
                <a:lnTo>
                  <a:pt x="3210560" y="390525"/>
                </a:lnTo>
                <a:lnTo>
                  <a:pt x="2809240" y="253365"/>
                </a:lnTo>
                <a:cubicBezTo>
                  <a:pt x="2711332" y="220729"/>
                  <a:pt x="2449659" y="177165"/>
                  <a:pt x="2311400" y="177165"/>
                </a:cubicBezTo>
                <a:lnTo>
                  <a:pt x="1828800" y="65405"/>
                </a:lnTo>
                <a:lnTo>
                  <a:pt x="1493520" y="34925"/>
                </a:lnTo>
                <a:lnTo>
                  <a:pt x="894715" y="0"/>
                </a:lnTo>
                <a:lnTo>
                  <a:pt x="233680" y="95250"/>
                </a:lnTo>
                <a:lnTo>
                  <a:pt x="0" y="436245"/>
                </a:lnTo>
                <a:lnTo>
                  <a:pt x="104140" y="879476"/>
                </a:lnTo>
                <a:cubicBezTo>
                  <a:pt x="106257" y="1020657"/>
                  <a:pt x="108373" y="1161839"/>
                  <a:pt x="110490" y="1303020"/>
                </a:cubicBezTo>
                <a:lnTo>
                  <a:pt x="18415" y="1590676"/>
                </a:lnTo>
                <a:lnTo>
                  <a:pt x="91440" y="1980565"/>
                </a:lnTo>
                <a:lnTo>
                  <a:pt x="147320" y="2285365"/>
                </a:lnTo>
                <a:lnTo>
                  <a:pt x="162560" y="2331085"/>
                </a:lnTo>
                <a:lnTo>
                  <a:pt x="574040" y="2539365"/>
                </a:lnTo>
                <a:lnTo>
                  <a:pt x="1107440" y="2127885"/>
                </a:lnTo>
                <a:lnTo>
                  <a:pt x="1783080" y="2031365"/>
                </a:lnTo>
                <a:lnTo>
                  <a:pt x="2951480" y="1655445"/>
                </a:lnTo>
                <a:lnTo>
                  <a:pt x="3139440" y="1035685"/>
                </a:lnTo>
                <a:lnTo>
                  <a:pt x="3571240" y="1066165"/>
                </a:lnTo>
                <a:close/>
              </a:path>
            </a:pathLst>
          </a:custGeom>
          <a:noFill/>
          <a:ln w="349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175F563A-8FA6-4330-971B-41DFEF361976}"/>
              </a:ext>
            </a:extLst>
          </p:cNvPr>
          <p:cNvSpPr/>
          <p:nvPr/>
        </p:nvSpPr>
        <p:spPr>
          <a:xfrm>
            <a:off x="4921121" y="2250637"/>
            <a:ext cx="4372289" cy="3957280"/>
          </a:xfrm>
          <a:custGeom>
            <a:avLst/>
            <a:gdLst>
              <a:gd name="connsiteX0" fmla="*/ 0 w 3609474"/>
              <a:gd name="connsiteY0" fmla="*/ 1626670 h 3378467"/>
              <a:gd name="connsiteX1" fmla="*/ 452387 w 3609474"/>
              <a:gd name="connsiteY1" fmla="*/ 2512194 h 3378467"/>
              <a:gd name="connsiteX2" fmla="*/ 1530417 w 3609474"/>
              <a:gd name="connsiteY2" fmla="*/ 2733575 h 3378467"/>
              <a:gd name="connsiteX3" fmla="*/ 1732547 w 3609474"/>
              <a:gd name="connsiteY3" fmla="*/ 3378467 h 3378467"/>
              <a:gd name="connsiteX4" fmla="*/ 2415941 w 3609474"/>
              <a:gd name="connsiteY4" fmla="*/ 3272590 h 3378467"/>
              <a:gd name="connsiteX5" fmla="*/ 3397718 w 3609474"/>
              <a:gd name="connsiteY5" fmla="*/ 2464067 h 3378467"/>
              <a:gd name="connsiteX6" fmla="*/ 3609474 w 3609474"/>
              <a:gd name="connsiteY6" fmla="*/ 808522 h 3378467"/>
              <a:gd name="connsiteX7" fmla="*/ 2531444 w 3609474"/>
              <a:gd name="connsiteY7" fmla="*/ 0 h 3378467"/>
              <a:gd name="connsiteX8" fmla="*/ 1896177 w 3609474"/>
              <a:gd name="connsiteY8" fmla="*/ 779646 h 3378467"/>
              <a:gd name="connsiteX9" fmla="*/ 0 w 3609474"/>
              <a:gd name="connsiteY9" fmla="*/ 1626670 h 3378467"/>
              <a:gd name="connsiteX0" fmla="*/ 0 w 3609474"/>
              <a:gd name="connsiteY0" fmla="*/ 1626670 h 3378467"/>
              <a:gd name="connsiteX1" fmla="*/ 452387 w 3609474"/>
              <a:gd name="connsiteY1" fmla="*/ 2512194 h 3378467"/>
              <a:gd name="connsiteX2" fmla="*/ 1530417 w 3609474"/>
              <a:gd name="connsiteY2" fmla="*/ 2733575 h 3378467"/>
              <a:gd name="connsiteX3" fmla="*/ 1732547 w 3609474"/>
              <a:gd name="connsiteY3" fmla="*/ 3378467 h 3378467"/>
              <a:gd name="connsiteX4" fmla="*/ 2415941 w 3609474"/>
              <a:gd name="connsiteY4" fmla="*/ 3272590 h 3378467"/>
              <a:gd name="connsiteX5" fmla="*/ 3397718 w 3609474"/>
              <a:gd name="connsiteY5" fmla="*/ 2464067 h 3378467"/>
              <a:gd name="connsiteX6" fmla="*/ 3609474 w 3609474"/>
              <a:gd name="connsiteY6" fmla="*/ 808522 h 3378467"/>
              <a:gd name="connsiteX7" fmla="*/ 2531444 w 3609474"/>
              <a:gd name="connsiteY7" fmla="*/ 0 h 3378467"/>
              <a:gd name="connsiteX8" fmla="*/ 1205297 w 3609474"/>
              <a:gd name="connsiteY8" fmla="*/ 1145406 h 3378467"/>
              <a:gd name="connsiteX9" fmla="*/ 0 w 3609474"/>
              <a:gd name="connsiteY9" fmla="*/ 1626670 h 3378467"/>
              <a:gd name="connsiteX0" fmla="*/ 0 w 3609474"/>
              <a:gd name="connsiteY0" fmla="*/ 1626670 h 3378467"/>
              <a:gd name="connsiteX1" fmla="*/ 452387 w 3609474"/>
              <a:gd name="connsiteY1" fmla="*/ 2512194 h 3378467"/>
              <a:gd name="connsiteX2" fmla="*/ 1530417 w 3609474"/>
              <a:gd name="connsiteY2" fmla="*/ 2733575 h 3378467"/>
              <a:gd name="connsiteX3" fmla="*/ 1732547 w 3609474"/>
              <a:gd name="connsiteY3" fmla="*/ 3378467 h 3378467"/>
              <a:gd name="connsiteX4" fmla="*/ 2415941 w 3609474"/>
              <a:gd name="connsiteY4" fmla="*/ 3272590 h 3378467"/>
              <a:gd name="connsiteX5" fmla="*/ 3397718 w 3609474"/>
              <a:gd name="connsiteY5" fmla="*/ 2464067 h 3378467"/>
              <a:gd name="connsiteX6" fmla="*/ 3609474 w 3609474"/>
              <a:gd name="connsiteY6" fmla="*/ 808522 h 3378467"/>
              <a:gd name="connsiteX7" fmla="*/ 2531444 w 3609474"/>
              <a:gd name="connsiteY7" fmla="*/ 0 h 3378467"/>
              <a:gd name="connsiteX8" fmla="*/ 1888958 w 3609474"/>
              <a:gd name="connsiteY8" fmla="*/ 560939 h 3378467"/>
              <a:gd name="connsiteX9" fmla="*/ 1205297 w 3609474"/>
              <a:gd name="connsiteY9" fmla="*/ 1145406 h 3378467"/>
              <a:gd name="connsiteX10" fmla="*/ 0 w 3609474"/>
              <a:gd name="connsiteY10" fmla="*/ 1626670 h 3378467"/>
              <a:gd name="connsiteX0" fmla="*/ 0 w 3609474"/>
              <a:gd name="connsiteY0" fmla="*/ 1626670 h 3378467"/>
              <a:gd name="connsiteX1" fmla="*/ 452387 w 3609474"/>
              <a:gd name="connsiteY1" fmla="*/ 2512194 h 3378467"/>
              <a:gd name="connsiteX2" fmla="*/ 1530417 w 3609474"/>
              <a:gd name="connsiteY2" fmla="*/ 2733575 h 3378467"/>
              <a:gd name="connsiteX3" fmla="*/ 1732547 w 3609474"/>
              <a:gd name="connsiteY3" fmla="*/ 3378467 h 3378467"/>
              <a:gd name="connsiteX4" fmla="*/ 2415941 w 3609474"/>
              <a:gd name="connsiteY4" fmla="*/ 3272590 h 3378467"/>
              <a:gd name="connsiteX5" fmla="*/ 3397718 w 3609474"/>
              <a:gd name="connsiteY5" fmla="*/ 2464067 h 3378467"/>
              <a:gd name="connsiteX6" fmla="*/ 3609474 w 3609474"/>
              <a:gd name="connsiteY6" fmla="*/ 808522 h 3378467"/>
              <a:gd name="connsiteX7" fmla="*/ 2531444 w 3609474"/>
              <a:gd name="connsiteY7" fmla="*/ 0 h 3378467"/>
              <a:gd name="connsiteX8" fmla="*/ 2356318 w 3609474"/>
              <a:gd name="connsiteY8" fmla="*/ 759059 h 3378467"/>
              <a:gd name="connsiteX9" fmla="*/ 1205297 w 3609474"/>
              <a:gd name="connsiteY9" fmla="*/ 1145406 h 3378467"/>
              <a:gd name="connsiteX10" fmla="*/ 0 w 3609474"/>
              <a:gd name="connsiteY10" fmla="*/ 1626670 h 3378467"/>
              <a:gd name="connsiteX0" fmla="*/ 0 w 3609474"/>
              <a:gd name="connsiteY0" fmla="*/ 1626670 h 3378467"/>
              <a:gd name="connsiteX1" fmla="*/ 452387 w 3609474"/>
              <a:gd name="connsiteY1" fmla="*/ 2512194 h 3378467"/>
              <a:gd name="connsiteX2" fmla="*/ 1530417 w 3609474"/>
              <a:gd name="connsiteY2" fmla="*/ 2733575 h 3378467"/>
              <a:gd name="connsiteX3" fmla="*/ 1732547 w 3609474"/>
              <a:gd name="connsiteY3" fmla="*/ 3378467 h 3378467"/>
              <a:gd name="connsiteX4" fmla="*/ 2415941 w 3609474"/>
              <a:gd name="connsiteY4" fmla="*/ 3272590 h 3378467"/>
              <a:gd name="connsiteX5" fmla="*/ 3397718 w 3609474"/>
              <a:gd name="connsiteY5" fmla="*/ 2464067 h 3378467"/>
              <a:gd name="connsiteX6" fmla="*/ 3609474 w 3609474"/>
              <a:gd name="connsiteY6" fmla="*/ 808522 h 3378467"/>
              <a:gd name="connsiteX7" fmla="*/ 2531444 w 3609474"/>
              <a:gd name="connsiteY7" fmla="*/ 0 h 3378467"/>
              <a:gd name="connsiteX8" fmla="*/ 2356318 w 3609474"/>
              <a:gd name="connsiteY8" fmla="*/ 759059 h 3378467"/>
              <a:gd name="connsiteX9" fmla="*/ 1205297 w 3609474"/>
              <a:gd name="connsiteY9" fmla="*/ 1145406 h 3378467"/>
              <a:gd name="connsiteX10" fmla="*/ 756118 w 3609474"/>
              <a:gd name="connsiteY10" fmla="*/ 1307699 h 3378467"/>
              <a:gd name="connsiteX11" fmla="*/ 0 w 3609474"/>
              <a:gd name="connsiteY11" fmla="*/ 1626670 h 3378467"/>
              <a:gd name="connsiteX0" fmla="*/ 0 w 3609474"/>
              <a:gd name="connsiteY0" fmla="*/ 1626670 h 3378467"/>
              <a:gd name="connsiteX1" fmla="*/ 452387 w 3609474"/>
              <a:gd name="connsiteY1" fmla="*/ 2512194 h 3378467"/>
              <a:gd name="connsiteX2" fmla="*/ 1530417 w 3609474"/>
              <a:gd name="connsiteY2" fmla="*/ 2733575 h 3378467"/>
              <a:gd name="connsiteX3" fmla="*/ 1732547 w 3609474"/>
              <a:gd name="connsiteY3" fmla="*/ 3378467 h 3378467"/>
              <a:gd name="connsiteX4" fmla="*/ 2415941 w 3609474"/>
              <a:gd name="connsiteY4" fmla="*/ 3272590 h 3378467"/>
              <a:gd name="connsiteX5" fmla="*/ 3397718 w 3609474"/>
              <a:gd name="connsiteY5" fmla="*/ 2464067 h 3378467"/>
              <a:gd name="connsiteX6" fmla="*/ 3609474 w 3609474"/>
              <a:gd name="connsiteY6" fmla="*/ 808522 h 3378467"/>
              <a:gd name="connsiteX7" fmla="*/ 2531444 w 3609474"/>
              <a:gd name="connsiteY7" fmla="*/ 0 h 3378467"/>
              <a:gd name="connsiteX8" fmla="*/ 2356318 w 3609474"/>
              <a:gd name="connsiteY8" fmla="*/ 759059 h 3378467"/>
              <a:gd name="connsiteX9" fmla="*/ 1205297 w 3609474"/>
              <a:gd name="connsiteY9" fmla="*/ 1145406 h 3378467"/>
              <a:gd name="connsiteX10" fmla="*/ 532598 w 3609474"/>
              <a:gd name="connsiteY10" fmla="*/ 1221339 h 3378467"/>
              <a:gd name="connsiteX11" fmla="*/ 0 w 3609474"/>
              <a:gd name="connsiteY11" fmla="*/ 1626670 h 3378467"/>
              <a:gd name="connsiteX0" fmla="*/ 0 w 3609474"/>
              <a:gd name="connsiteY0" fmla="*/ 1626670 h 3378467"/>
              <a:gd name="connsiteX1" fmla="*/ 452387 w 3609474"/>
              <a:gd name="connsiteY1" fmla="*/ 2512194 h 3378467"/>
              <a:gd name="connsiteX2" fmla="*/ 1530417 w 3609474"/>
              <a:gd name="connsiteY2" fmla="*/ 2733575 h 3378467"/>
              <a:gd name="connsiteX3" fmla="*/ 1732547 w 3609474"/>
              <a:gd name="connsiteY3" fmla="*/ 3378467 h 3378467"/>
              <a:gd name="connsiteX4" fmla="*/ 2415941 w 3609474"/>
              <a:gd name="connsiteY4" fmla="*/ 3272590 h 3378467"/>
              <a:gd name="connsiteX5" fmla="*/ 3397718 w 3609474"/>
              <a:gd name="connsiteY5" fmla="*/ 2464067 h 3378467"/>
              <a:gd name="connsiteX6" fmla="*/ 3509478 w 3609474"/>
              <a:gd name="connsiteY6" fmla="*/ 1632819 h 3378467"/>
              <a:gd name="connsiteX7" fmla="*/ 3609474 w 3609474"/>
              <a:gd name="connsiteY7" fmla="*/ 808522 h 3378467"/>
              <a:gd name="connsiteX8" fmla="*/ 2531444 w 3609474"/>
              <a:gd name="connsiteY8" fmla="*/ 0 h 3378467"/>
              <a:gd name="connsiteX9" fmla="*/ 2356318 w 3609474"/>
              <a:gd name="connsiteY9" fmla="*/ 759059 h 3378467"/>
              <a:gd name="connsiteX10" fmla="*/ 1205297 w 3609474"/>
              <a:gd name="connsiteY10" fmla="*/ 1145406 h 3378467"/>
              <a:gd name="connsiteX11" fmla="*/ 532598 w 3609474"/>
              <a:gd name="connsiteY11" fmla="*/ 1221339 h 3378467"/>
              <a:gd name="connsiteX12" fmla="*/ 0 w 3609474"/>
              <a:gd name="connsiteY12" fmla="*/ 1626670 h 3378467"/>
              <a:gd name="connsiteX0" fmla="*/ 0 w 3609474"/>
              <a:gd name="connsiteY0" fmla="*/ 1626670 h 3378467"/>
              <a:gd name="connsiteX1" fmla="*/ 452387 w 3609474"/>
              <a:gd name="connsiteY1" fmla="*/ 2512194 h 3378467"/>
              <a:gd name="connsiteX2" fmla="*/ 1530417 w 3609474"/>
              <a:gd name="connsiteY2" fmla="*/ 2733575 h 3378467"/>
              <a:gd name="connsiteX3" fmla="*/ 1732547 w 3609474"/>
              <a:gd name="connsiteY3" fmla="*/ 3378467 h 3378467"/>
              <a:gd name="connsiteX4" fmla="*/ 2415941 w 3609474"/>
              <a:gd name="connsiteY4" fmla="*/ 3272590 h 3378467"/>
              <a:gd name="connsiteX5" fmla="*/ 3397718 w 3609474"/>
              <a:gd name="connsiteY5" fmla="*/ 2464067 h 3378467"/>
              <a:gd name="connsiteX6" fmla="*/ 3250398 w 3609474"/>
              <a:gd name="connsiteY6" fmla="*/ 1602339 h 3378467"/>
              <a:gd name="connsiteX7" fmla="*/ 3609474 w 3609474"/>
              <a:gd name="connsiteY7" fmla="*/ 808522 h 3378467"/>
              <a:gd name="connsiteX8" fmla="*/ 2531444 w 3609474"/>
              <a:gd name="connsiteY8" fmla="*/ 0 h 3378467"/>
              <a:gd name="connsiteX9" fmla="*/ 2356318 w 3609474"/>
              <a:gd name="connsiteY9" fmla="*/ 759059 h 3378467"/>
              <a:gd name="connsiteX10" fmla="*/ 1205297 w 3609474"/>
              <a:gd name="connsiteY10" fmla="*/ 1145406 h 3378467"/>
              <a:gd name="connsiteX11" fmla="*/ 532598 w 3609474"/>
              <a:gd name="connsiteY11" fmla="*/ 1221339 h 3378467"/>
              <a:gd name="connsiteX12" fmla="*/ 0 w 3609474"/>
              <a:gd name="connsiteY12" fmla="*/ 1626670 h 3378467"/>
              <a:gd name="connsiteX0" fmla="*/ 0 w 3609474"/>
              <a:gd name="connsiteY0" fmla="*/ 1626670 h 3378467"/>
              <a:gd name="connsiteX1" fmla="*/ 452387 w 3609474"/>
              <a:gd name="connsiteY1" fmla="*/ 2512194 h 3378467"/>
              <a:gd name="connsiteX2" fmla="*/ 1530417 w 3609474"/>
              <a:gd name="connsiteY2" fmla="*/ 2733575 h 3378467"/>
              <a:gd name="connsiteX3" fmla="*/ 1732547 w 3609474"/>
              <a:gd name="connsiteY3" fmla="*/ 3378467 h 3378467"/>
              <a:gd name="connsiteX4" fmla="*/ 2415941 w 3609474"/>
              <a:gd name="connsiteY4" fmla="*/ 3272590 h 3378467"/>
              <a:gd name="connsiteX5" fmla="*/ 3397718 w 3609474"/>
              <a:gd name="connsiteY5" fmla="*/ 2464067 h 3378467"/>
              <a:gd name="connsiteX6" fmla="*/ 3341838 w 3609474"/>
              <a:gd name="connsiteY6" fmla="*/ 2100179 h 3378467"/>
              <a:gd name="connsiteX7" fmla="*/ 3250398 w 3609474"/>
              <a:gd name="connsiteY7" fmla="*/ 1602339 h 3378467"/>
              <a:gd name="connsiteX8" fmla="*/ 3609474 w 3609474"/>
              <a:gd name="connsiteY8" fmla="*/ 808522 h 3378467"/>
              <a:gd name="connsiteX9" fmla="*/ 2531444 w 3609474"/>
              <a:gd name="connsiteY9" fmla="*/ 0 h 3378467"/>
              <a:gd name="connsiteX10" fmla="*/ 2356318 w 3609474"/>
              <a:gd name="connsiteY10" fmla="*/ 759059 h 3378467"/>
              <a:gd name="connsiteX11" fmla="*/ 1205297 w 3609474"/>
              <a:gd name="connsiteY11" fmla="*/ 1145406 h 3378467"/>
              <a:gd name="connsiteX12" fmla="*/ 532598 w 3609474"/>
              <a:gd name="connsiteY12" fmla="*/ 1221339 h 3378467"/>
              <a:gd name="connsiteX13" fmla="*/ 0 w 3609474"/>
              <a:gd name="connsiteY13" fmla="*/ 1626670 h 3378467"/>
              <a:gd name="connsiteX0" fmla="*/ 0 w 3609474"/>
              <a:gd name="connsiteY0" fmla="*/ 1626670 h 3378467"/>
              <a:gd name="connsiteX1" fmla="*/ 452387 w 3609474"/>
              <a:gd name="connsiteY1" fmla="*/ 2512194 h 3378467"/>
              <a:gd name="connsiteX2" fmla="*/ 1530417 w 3609474"/>
              <a:gd name="connsiteY2" fmla="*/ 2733575 h 3378467"/>
              <a:gd name="connsiteX3" fmla="*/ 1732547 w 3609474"/>
              <a:gd name="connsiteY3" fmla="*/ 3378467 h 3378467"/>
              <a:gd name="connsiteX4" fmla="*/ 2415941 w 3609474"/>
              <a:gd name="connsiteY4" fmla="*/ 3272590 h 3378467"/>
              <a:gd name="connsiteX5" fmla="*/ 3397718 w 3609474"/>
              <a:gd name="connsiteY5" fmla="*/ 2464067 h 3378467"/>
              <a:gd name="connsiteX6" fmla="*/ 3285958 w 3609474"/>
              <a:gd name="connsiteY6" fmla="*/ 2156059 h 3378467"/>
              <a:gd name="connsiteX7" fmla="*/ 3250398 w 3609474"/>
              <a:gd name="connsiteY7" fmla="*/ 1602339 h 3378467"/>
              <a:gd name="connsiteX8" fmla="*/ 3609474 w 3609474"/>
              <a:gd name="connsiteY8" fmla="*/ 808522 h 3378467"/>
              <a:gd name="connsiteX9" fmla="*/ 2531444 w 3609474"/>
              <a:gd name="connsiteY9" fmla="*/ 0 h 3378467"/>
              <a:gd name="connsiteX10" fmla="*/ 2356318 w 3609474"/>
              <a:gd name="connsiteY10" fmla="*/ 759059 h 3378467"/>
              <a:gd name="connsiteX11" fmla="*/ 1205297 w 3609474"/>
              <a:gd name="connsiteY11" fmla="*/ 1145406 h 3378467"/>
              <a:gd name="connsiteX12" fmla="*/ 532598 w 3609474"/>
              <a:gd name="connsiteY12" fmla="*/ 1221339 h 3378467"/>
              <a:gd name="connsiteX13" fmla="*/ 0 w 3609474"/>
              <a:gd name="connsiteY13" fmla="*/ 1626670 h 3378467"/>
              <a:gd name="connsiteX0" fmla="*/ 0 w 3609474"/>
              <a:gd name="connsiteY0" fmla="*/ 1626670 h 3378467"/>
              <a:gd name="connsiteX1" fmla="*/ 452387 w 3609474"/>
              <a:gd name="connsiteY1" fmla="*/ 2512194 h 3378467"/>
              <a:gd name="connsiteX2" fmla="*/ 1530417 w 3609474"/>
              <a:gd name="connsiteY2" fmla="*/ 2733575 h 3378467"/>
              <a:gd name="connsiteX3" fmla="*/ 1732547 w 3609474"/>
              <a:gd name="connsiteY3" fmla="*/ 3378467 h 3378467"/>
              <a:gd name="connsiteX4" fmla="*/ 2415941 w 3609474"/>
              <a:gd name="connsiteY4" fmla="*/ 3272590 h 3378467"/>
              <a:gd name="connsiteX5" fmla="*/ 3397718 w 3609474"/>
              <a:gd name="connsiteY5" fmla="*/ 2464067 h 3378467"/>
              <a:gd name="connsiteX6" fmla="*/ 3285958 w 3609474"/>
              <a:gd name="connsiteY6" fmla="*/ 2156059 h 3378467"/>
              <a:gd name="connsiteX7" fmla="*/ 3250398 w 3609474"/>
              <a:gd name="connsiteY7" fmla="*/ 1602339 h 3378467"/>
              <a:gd name="connsiteX8" fmla="*/ 3504398 w 3609474"/>
              <a:gd name="connsiteY8" fmla="*/ 1028299 h 3378467"/>
              <a:gd name="connsiteX9" fmla="*/ 3609474 w 3609474"/>
              <a:gd name="connsiteY9" fmla="*/ 808522 h 3378467"/>
              <a:gd name="connsiteX10" fmla="*/ 2531444 w 3609474"/>
              <a:gd name="connsiteY10" fmla="*/ 0 h 3378467"/>
              <a:gd name="connsiteX11" fmla="*/ 2356318 w 3609474"/>
              <a:gd name="connsiteY11" fmla="*/ 759059 h 3378467"/>
              <a:gd name="connsiteX12" fmla="*/ 1205297 w 3609474"/>
              <a:gd name="connsiteY12" fmla="*/ 1145406 h 3378467"/>
              <a:gd name="connsiteX13" fmla="*/ 532598 w 3609474"/>
              <a:gd name="connsiteY13" fmla="*/ 1221339 h 3378467"/>
              <a:gd name="connsiteX14" fmla="*/ 0 w 3609474"/>
              <a:gd name="connsiteY14" fmla="*/ 1626670 h 3378467"/>
              <a:gd name="connsiteX0" fmla="*/ 0 w 3661878"/>
              <a:gd name="connsiteY0" fmla="*/ 1626670 h 3378467"/>
              <a:gd name="connsiteX1" fmla="*/ 452387 w 3661878"/>
              <a:gd name="connsiteY1" fmla="*/ 2512194 h 3378467"/>
              <a:gd name="connsiteX2" fmla="*/ 1530417 w 3661878"/>
              <a:gd name="connsiteY2" fmla="*/ 2733575 h 3378467"/>
              <a:gd name="connsiteX3" fmla="*/ 1732547 w 3661878"/>
              <a:gd name="connsiteY3" fmla="*/ 3378467 h 3378467"/>
              <a:gd name="connsiteX4" fmla="*/ 2415941 w 3661878"/>
              <a:gd name="connsiteY4" fmla="*/ 3272590 h 3378467"/>
              <a:gd name="connsiteX5" fmla="*/ 3397718 w 3661878"/>
              <a:gd name="connsiteY5" fmla="*/ 2464067 h 3378467"/>
              <a:gd name="connsiteX6" fmla="*/ 3285958 w 3661878"/>
              <a:gd name="connsiteY6" fmla="*/ 2156059 h 3378467"/>
              <a:gd name="connsiteX7" fmla="*/ 3250398 w 3661878"/>
              <a:gd name="connsiteY7" fmla="*/ 1602339 h 3378467"/>
              <a:gd name="connsiteX8" fmla="*/ 3661878 w 3661878"/>
              <a:gd name="connsiteY8" fmla="*/ 1079099 h 3378467"/>
              <a:gd name="connsiteX9" fmla="*/ 3609474 w 3661878"/>
              <a:gd name="connsiteY9" fmla="*/ 808522 h 3378467"/>
              <a:gd name="connsiteX10" fmla="*/ 2531444 w 3661878"/>
              <a:gd name="connsiteY10" fmla="*/ 0 h 3378467"/>
              <a:gd name="connsiteX11" fmla="*/ 2356318 w 3661878"/>
              <a:gd name="connsiteY11" fmla="*/ 759059 h 3378467"/>
              <a:gd name="connsiteX12" fmla="*/ 1205297 w 3661878"/>
              <a:gd name="connsiteY12" fmla="*/ 1145406 h 3378467"/>
              <a:gd name="connsiteX13" fmla="*/ 532598 w 3661878"/>
              <a:gd name="connsiteY13" fmla="*/ 1221339 h 3378467"/>
              <a:gd name="connsiteX14" fmla="*/ 0 w 3661878"/>
              <a:gd name="connsiteY14" fmla="*/ 1626670 h 3378467"/>
              <a:gd name="connsiteX0" fmla="*/ 0 w 3661878"/>
              <a:gd name="connsiteY0" fmla="*/ 1626670 h 3378467"/>
              <a:gd name="connsiteX1" fmla="*/ 452387 w 3661878"/>
              <a:gd name="connsiteY1" fmla="*/ 2512194 h 3378467"/>
              <a:gd name="connsiteX2" fmla="*/ 1530417 w 3661878"/>
              <a:gd name="connsiteY2" fmla="*/ 2733575 h 3378467"/>
              <a:gd name="connsiteX3" fmla="*/ 1732547 w 3661878"/>
              <a:gd name="connsiteY3" fmla="*/ 3378467 h 3378467"/>
              <a:gd name="connsiteX4" fmla="*/ 2415941 w 3661878"/>
              <a:gd name="connsiteY4" fmla="*/ 3272590 h 3378467"/>
              <a:gd name="connsiteX5" fmla="*/ 3397718 w 3661878"/>
              <a:gd name="connsiteY5" fmla="*/ 2464067 h 3378467"/>
              <a:gd name="connsiteX6" fmla="*/ 3285958 w 3661878"/>
              <a:gd name="connsiteY6" fmla="*/ 2156059 h 3378467"/>
              <a:gd name="connsiteX7" fmla="*/ 3250398 w 3661878"/>
              <a:gd name="connsiteY7" fmla="*/ 1602339 h 3378467"/>
              <a:gd name="connsiteX8" fmla="*/ 3661878 w 3661878"/>
              <a:gd name="connsiteY8" fmla="*/ 1079099 h 3378467"/>
              <a:gd name="connsiteX9" fmla="*/ 3568834 w 3661878"/>
              <a:gd name="connsiteY9" fmla="*/ 849162 h 3378467"/>
              <a:gd name="connsiteX10" fmla="*/ 2531444 w 3661878"/>
              <a:gd name="connsiteY10" fmla="*/ 0 h 3378467"/>
              <a:gd name="connsiteX11" fmla="*/ 2356318 w 3661878"/>
              <a:gd name="connsiteY11" fmla="*/ 759059 h 3378467"/>
              <a:gd name="connsiteX12" fmla="*/ 1205297 w 3661878"/>
              <a:gd name="connsiteY12" fmla="*/ 1145406 h 3378467"/>
              <a:gd name="connsiteX13" fmla="*/ 532598 w 3661878"/>
              <a:gd name="connsiteY13" fmla="*/ 1221339 h 3378467"/>
              <a:gd name="connsiteX14" fmla="*/ 0 w 3661878"/>
              <a:gd name="connsiteY14" fmla="*/ 1626670 h 3378467"/>
              <a:gd name="connsiteX0" fmla="*/ 0 w 3661878"/>
              <a:gd name="connsiteY0" fmla="*/ 1626670 h 3378467"/>
              <a:gd name="connsiteX1" fmla="*/ 452387 w 3661878"/>
              <a:gd name="connsiteY1" fmla="*/ 2512194 h 3378467"/>
              <a:gd name="connsiteX2" fmla="*/ 1530417 w 3661878"/>
              <a:gd name="connsiteY2" fmla="*/ 2733575 h 3378467"/>
              <a:gd name="connsiteX3" fmla="*/ 1732547 w 3661878"/>
              <a:gd name="connsiteY3" fmla="*/ 3378467 h 3378467"/>
              <a:gd name="connsiteX4" fmla="*/ 2415941 w 3661878"/>
              <a:gd name="connsiteY4" fmla="*/ 3272590 h 3378467"/>
              <a:gd name="connsiteX5" fmla="*/ 3397718 w 3661878"/>
              <a:gd name="connsiteY5" fmla="*/ 2464067 h 3378467"/>
              <a:gd name="connsiteX6" fmla="*/ 3285958 w 3661878"/>
              <a:gd name="connsiteY6" fmla="*/ 2156059 h 3378467"/>
              <a:gd name="connsiteX7" fmla="*/ 3250398 w 3661878"/>
              <a:gd name="connsiteY7" fmla="*/ 1602339 h 3378467"/>
              <a:gd name="connsiteX8" fmla="*/ 3661878 w 3661878"/>
              <a:gd name="connsiteY8" fmla="*/ 1079099 h 3378467"/>
              <a:gd name="connsiteX9" fmla="*/ 3568834 w 3661878"/>
              <a:gd name="connsiteY9" fmla="*/ 849162 h 3378467"/>
              <a:gd name="connsiteX10" fmla="*/ 3326598 w 3661878"/>
              <a:gd name="connsiteY10" fmla="*/ 667619 h 3378467"/>
              <a:gd name="connsiteX11" fmla="*/ 2531444 w 3661878"/>
              <a:gd name="connsiteY11" fmla="*/ 0 h 3378467"/>
              <a:gd name="connsiteX12" fmla="*/ 2356318 w 3661878"/>
              <a:gd name="connsiteY12" fmla="*/ 759059 h 3378467"/>
              <a:gd name="connsiteX13" fmla="*/ 1205297 w 3661878"/>
              <a:gd name="connsiteY13" fmla="*/ 1145406 h 3378467"/>
              <a:gd name="connsiteX14" fmla="*/ 532598 w 3661878"/>
              <a:gd name="connsiteY14" fmla="*/ 1221339 h 3378467"/>
              <a:gd name="connsiteX15" fmla="*/ 0 w 3661878"/>
              <a:gd name="connsiteY15" fmla="*/ 1626670 h 3378467"/>
              <a:gd name="connsiteX0" fmla="*/ 0 w 3661878"/>
              <a:gd name="connsiteY0" fmla="*/ 1626670 h 3378467"/>
              <a:gd name="connsiteX1" fmla="*/ 452387 w 3661878"/>
              <a:gd name="connsiteY1" fmla="*/ 2512194 h 3378467"/>
              <a:gd name="connsiteX2" fmla="*/ 1530417 w 3661878"/>
              <a:gd name="connsiteY2" fmla="*/ 2733575 h 3378467"/>
              <a:gd name="connsiteX3" fmla="*/ 1732547 w 3661878"/>
              <a:gd name="connsiteY3" fmla="*/ 3378467 h 3378467"/>
              <a:gd name="connsiteX4" fmla="*/ 2415941 w 3661878"/>
              <a:gd name="connsiteY4" fmla="*/ 3272590 h 3378467"/>
              <a:gd name="connsiteX5" fmla="*/ 3397718 w 3661878"/>
              <a:gd name="connsiteY5" fmla="*/ 2464067 h 3378467"/>
              <a:gd name="connsiteX6" fmla="*/ 3285958 w 3661878"/>
              <a:gd name="connsiteY6" fmla="*/ 2156059 h 3378467"/>
              <a:gd name="connsiteX7" fmla="*/ 3250398 w 3661878"/>
              <a:gd name="connsiteY7" fmla="*/ 1602339 h 3378467"/>
              <a:gd name="connsiteX8" fmla="*/ 3661878 w 3661878"/>
              <a:gd name="connsiteY8" fmla="*/ 1079099 h 3378467"/>
              <a:gd name="connsiteX9" fmla="*/ 3568834 w 3661878"/>
              <a:gd name="connsiteY9" fmla="*/ 849162 h 3378467"/>
              <a:gd name="connsiteX10" fmla="*/ 3235158 w 3661878"/>
              <a:gd name="connsiteY10" fmla="*/ 738739 h 3378467"/>
              <a:gd name="connsiteX11" fmla="*/ 2531444 w 3661878"/>
              <a:gd name="connsiteY11" fmla="*/ 0 h 3378467"/>
              <a:gd name="connsiteX12" fmla="*/ 2356318 w 3661878"/>
              <a:gd name="connsiteY12" fmla="*/ 759059 h 3378467"/>
              <a:gd name="connsiteX13" fmla="*/ 1205297 w 3661878"/>
              <a:gd name="connsiteY13" fmla="*/ 1145406 h 3378467"/>
              <a:gd name="connsiteX14" fmla="*/ 532598 w 3661878"/>
              <a:gd name="connsiteY14" fmla="*/ 1221339 h 3378467"/>
              <a:gd name="connsiteX15" fmla="*/ 0 w 3661878"/>
              <a:gd name="connsiteY15" fmla="*/ 1626670 h 3378467"/>
              <a:gd name="connsiteX0" fmla="*/ 0 w 3661878"/>
              <a:gd name="connsiteY0" fmla="*/ 1626670 h 3378467"/>
              <a:gd name="connsiteX1" fmla="*/ 452387 w 3661878"/>
              <a:gd name="connsiteY1" fmla="*/ 2512194 h 3378467"/>
              <a:gd name="connsiteX2" fmla="*/ 1530417 w 3661878"/>
              <a:gd name="connsiteY2" fmla="*/ 2733575 h 3378467"/>
              <a:gd name="connsiteX3" fmla="*/ 1732547 w 3661878"/>
              <a:gd name="connsiteY3" fmla="*/ 3378467 h 3378467"/>
              <a:gd name="connsiteX4" fmla="*/ 2415941 w 3661878"/>
              <a:gd name="connsiteY4" fmla="*/ 3272590 h 3378467"/>
              <a:gd name="connsiteX5" fmla="*/ 3397718 w 3661878"/>
              <a:gd name="connsiteY5" fmla="*/ 2464067 h 3378467"/>
              <a:gd name="connsiteX6" fmla="*/ 3285958 w 3661878"/>
              <a:gd name="connsiteY6" fmla="*/ 2156059 h 3378467"/>
              <a:gd name="connsiteX7" fmla="*/ 3250398 w 3661878"/>
              <a:gd name="connsiteY7" fmla="*/ 1602339 h 3378467"/>
              <a:gd name="connsiteX8" fmla="*/ 3661878 w 3661878"/>
              <a:gd name="connsiteY8" fmla="*/ 1079099 h 3378467"/>
              <a:gd name="connsiteX9" fmla="*/ 3568834 w 3661878"/>
              <a:gd name="connsiteY9" fmla="*/ 849162 h 3378467"/>
              <a:gd name="connsiteX10" fmla="*/ 3235158 w 3661878"/>
              <a:gd name="connsiteY10" fmla="*/ 738739 h 3378467"/>
              <a:gd name="connsiteX11" fmla="*/ 2920198 w 3661878"/>
              <a:gd name="connsiteY11" fmla="*/ 403459 h 3378467"/>
              <a:gd name="connsiteX12" fmla="*/ 2531444 w 3661878"/>
              <a:gd name="connsiteY12" fmla="*/ 0 h 3378467"/>
              <a:gd name="connsiteX13" fmla="*/ 2356318 w 3661878"/>
              <a:gd name="connsiteY13" fmla="*/ 759059 h 3378467"/>
              <a:gd name="connsiteX14" fmla="*/ 1205297 w 3661878"/>
              <a:gd name="connsiteY14" fmla="*/ 1145406 h 3378467"/>
              <a:gd name="connsiteX15" fmla="*/ 532598 w 3661878"/>
              <a:gd name="connsiteY15" fmla="*/ 1221339 h 3378467"/>
              <a:gd name="connsiteX16" fmla="*/ 0 w 3661878"/>
              <a:gd name="connsiteY16" fmla="*/ 1626670 h 3378467"/>
              <a:gd name="connsiteX0" fmla="*/ 0 w 3661878"/>
              <a:gd name="connsiteY0" fmla="*/ 1626670 h 3378467"/>
              <a:gd name="connsiteX1" fmla="*/ 452387 w 3661878"/>
              <a:gd name="connsiteY1" fmla="*/ 2512194 h 3378467"/>
              <a:gd name="connsiteX2" fmla="*/ 1530417 w 3661878"/>
              <a:gd name="connsiteY2" fmla="*/ 2733575 h 3378467"/>
              <a:gd name="connsiteX3" fmla="*/ 1732547 w 3661878"/>
              <a:gd name="connsiteY3" fmla="*/ 3378467 h 3378467"/>
              <a:gd name="connsiteX4" fmla="*/ 2415941 w 3661878"/>
              <a:gd name="connsiteY4" fmla="*/ 3272590 h 3378467"/>
              <a:gd name="connsiteX5" fmla="*/ 3397718 w 3661878"/>
              <a:gd name="connsiteY5" fmla="*/ 2464067 h 3378467"/>
              <a:gd name="connsiteX6" fmla="*/ 3285958 w 3661878"/>
              <a:gd name="connsiteY6" fmla="*/ 2156059 h 3378467"/>
              <a:gd name="connsiteX7" fmla="*/ 3250398 w 3661878"/>
              <a:gd name="connsiteY7" fmla="*/ 1602339 h 3378467"/>
              <a:gd name="connsiteX8" fmla="*/ 3661878 w 3661878"/>
              <a:gd name="connsiteY8" fmla="*/ 1079099 h 3378467"/>
              <a:gd name="connsiteX9" fmla="*/ 3568834 w 3661878"/>
              <a:gd name="connsiteY9" fmla="*/ 849162 h 3378467"/>
              <a:gd name="connsiteX10" fmla="*/ 3235158 w 3661878"/>
              <a:gd name="connsiteY10" fmla="*/ 738739 h 3378467"/>
              <a:gd name="connsiteX11" fmla="*/ 2991318 w 3661878"/>
              <a:gd name="connsiteY11" fmla="*/ 179939 h 3378467"/>
              <a:gd name="connsiteX12" fmla="*/ 2531444 w 3661878"/>
              <a:gd name="connsiteY12" fmla="*/ 0 h 3378467"/>
              <a:gd name="connsiteX13" fmla="*/ 2356318 w 3661878"/>
              <a:gd name="connsiteY13" fmla="*/ 759059 h 3378467"/>
              <a:gd name="connsiteX14" fmla="*/ 1205297 w 3661878"/>
              <a:gd name="connsiteY14" fmla="*/ 1145406 h 3378467"/>
              <a:gd name="connsiteX15" fmla="*/ 532598 w 3661878"/>
              <a:gd name="connsiteY15" fmla="*/ 1221339 h 3378467"/>
              <a:gd name="connsiteX16" fmla="*/ 0 w 3661878"/>
              <a:gd name="connsiteY16" fmla="*/ 1626670 h 3378467"/>
              <a:gd name="connsiteX0" fmla="*/ 0 w 3661878"/>
              <a:gd name="connsiteY0" fmla="*/ 1479350 h 3231147"/>
              <a:gd name="connsiteX1" fmla="*/ 452387 w 3661878"/>
              <a:gd name="connsiteY1" fmla="*/ 2364874 h 3231147"/>
              <a:gd name="connsiteX2" fmla="*/ 1530417 w 3661878"/>
              <a:gd name="connsiteY2" fmla="*/ 2586255 h 3231147"/>
              <a:gd name="connsiteX3" fmla="*/ 1732547 w 3661878"/>
              <a:gd name="connsiteY3" fmla="*/ 3231147 h 3231147"/>
              <a:gd name="connsiteX4" fmla="*/ 2415941 w 3661878"/>
              <a:gd name="connsiteY4" fmla="*/ 3125270 h 3231147"/>
              <a:gd name="connsiteX5" fmla="*/ 3397718 w 3661878"/>
              <a:gd name="connsiteY5" fmla="*/ 2316747 h 3231147"/>
              <a:gd name="connsiteX6" fmla="*/ 3285958 w 3661878"/>
              <a:gd name="connsiteY6" fmla="*/ 2008739 h 3231147"/>
              <a:gd name="connsiteX7" fmla="*/ 3250398 w 3661878"/>
              <a:gd name="connsiteY7" fmla="*/ 1455019 h 3231147"/>
              <a:gd name="connsiteX8" fmla="*/ 3661878 w 3661878"/>
              <a:gd name="connsiteY8" fmla="*/ 931779 h 3231147"/>
              <a:gd name="connsiteX9" fmla="*/ 3568834 w 3661878"/>
              <a:gd name="connsiteY9" fmla="*/ 701842 h 3231147"/>
              <a:gd name="connsiteX10" fmla="*/ 3235158 w 3661878"/>
              <a:gd name="connsiteY10" fmla="*/ 591419 h 3231147"/>
              <a:gd name="connsiteX11" fmla="*/ 2991318 w 3661878"/>
              <a:gd name="connsiteY11" fmla="*/ 32619 h 3231147"/>
              <a:gd name="connsiteX12" fmla="*/ 2556844 w 3661878"/>
              <a:gd name="connsiteY12" fmla="*/ 0 h 3231147"/>
              <a:gd name="connsiteX13" fmla="*/ 2356318 w 3661878"/>
              <a:gd name="connsiteY13" fmla="*/ 611739 h 3231147"/>
              <a:gd name="connsiteX14" fmla="*/ 1205297 w 3661878"/>
              <a:gd name="connsiteY14" fmla="*/ 998086 h 3231147"/>
              <a:gd name="connsiteX15" fmla="*/ 532598 w 3661878"/>
              <a:gd name="connsiteY15" fmla="*/ 1074019 h 3231147"/>
              <a:gd name="connsiteX16" fmla="*/ 0 w 3661878"/>
              <a:gd name="connsiteY16" fmla="*/ 1479350 h 3231147"/>
              <a:gd name="connsiteX0" fmla="*/ 0 w 3661878"/>
              <a:gd name="connsiteY0" fmla="*/ 1479350 h 3231147"/>
              <a:gd name="connsiteX1" fmla="*/ 452387 w 3661878"/>
              <a:gd name="connsiteY1" fmla="*/ 2364874 h 3231147"/>
              <a:gd name="connsiteX2" fmla="*/ 1530417 w 3661878"/>
              <a:gd name="connsiteY2" fmla="*/ 2586255 h 3231147"/>
              <a:gd name="connsiteX3" fmla="*/ 1732547 w 3661878"/>
              <a:gd name="connsiteY3" fmla="*/ 3231147 h 3231147"/>
              <a:gd name="connsiteX4" fmla="*/ 2415941 w 3661878"/>
              <a:gd name="connsiteY4" fmla="*/ 3125270 h 3231147"/>
              <a:gd name="connsiteX5" fmla="*/ 3077678 w 3661878"/>
              <a:gd name="connsiteY5" fmla="*/ 2572619 h 3231147"/>
              <a:gd name="connsiteX6" fmla="*/ 3397718 w 3661878"/>
              <a:gd name="connsiteY6" fmla="*/ 2316747 h 3231147"/>
              <a:gd name="connsiteX7" fmla="*/ 3285958 w 3661878"/>
              <a:gd name="connsiteY7" fmla="*/ 2008739 h 3231147"/>
              <a:gd name="connsiteX8" fmla="*/ 3250398 w 3661878"/>
              <a:gd name="connsiteY8" fmla="*/ 1455019 h 3231147"/>
              <a:gd name="connsiteX9" fmla="*/ 3661878 w 3661878"/>
              <a:gd name="connsiteY9" fmla="*/ 931779 h 3231147"/>
              <a:gd name="connsiteX10" fmla="*/ 3568834 w 3661878"/>
              <a:gd name="connsiteY10" fmla="*/ 701842 h 3231147"/>
              <a:gd name="connsiteX11" fmla="*/ 3235158 w 3661878"/>
              <a:gd name="connsiteY11" fmla="*/ 591419 h 3231147"/>
              <a:gd name="connsiteX12" fmla="*/ 2991318 w 3661878"/>
              <a:gd name="connsiteY12" fmla="*/ 32619 h 3231147"/>
              <a:gd name="connsiteX13" fmla="*/ 2556844 w 3661878"/>
              <a:gd name="connsiteY13" fmla="*/ 0 h 3231147"/>
              <a:gd name="connsiteX14" fmla="*/ 2356318 w 3661878"/>
              <a:gd name="connsiteY14" fmla="*/ 611739 h 3231147"/>
              <a:gd name="connsiteX15" fmla="*/ 1205297 w 3661878"/>
              <a:gd name="connsiteY15" fmla="*/ 998086 h 3231147"/>
              <a:gd name="connsiteX16" fmla="*/ 532598 w 3661878"/>
              <a:gd name="connsiteY16" fmla="*/ 1074019 h 3231147"/>
              <a:gd name="connsiteX17" fmla="*/ 0 w 3661878"/>
              <a:gd name="connsiteY17" fmla="*/ 1479350 h 3231147"/>
              <a:gd name="connsiteX0" fmla="*/ 0 w 3661878"/>
              <a:gd name="connsiteY0" fmla="*/ 1479350 h 3231147"/>
              <a:gd name="connsiteX1" fmla="*/ 452387 w 3661878"/>
              <a:gd name="connsiteY1" fmla="*/ 2364874 h 3231147"/>
              <a:gd name="connsiteX2" fmla="*/ 1530417 w 3661878"/>
              <a:gd name="connsiteY2" fmla="*/ 2586255 h 3231147"/>
              <a:gd name="connsiteX3" fmla="*/ 1732547 w 3661878"/>
              <a:gd name="connsiteY3" fmla="*/ 3231147 h 3231147"/>
              <a:gd name="connsiteX4" fmla="*/ 2415941 w 3661878"/>
              <a:gd name="connsiteY4" fmla="*/ 3125270 h 3231147"/>
              <a:gd name="connsiteX5" fmla="*/ 2783038 w 3661878"/>
              <a:gd name="connsiteY5" fmla="*/ 2811379 h 3231147"/>
              <a:gd name="connsiteX6" fmla="*/ 3077678 w 3661878"/>
              <a:gd name="connsiteY6" fmla="*/ 2572619 h 3231147"/>
              <a:gd name="connsiteX7" fmla="*/ 3397718 w 3661878"/>
              <a:gd name="connsiteY7" fmla="*/ 2316747 h 3231147"/>
              <a:gd name="connsiteX8" fmla="*/ 3285958 w 3661878"/>
              <a:gd name="connsiteY8" fmla="*/ 2008739 h 3231147"/>
              <a:gd name="connsiteX9" fmla="*/ 3250398 w 3661878"/>
              <a:gd name="connsiteY9" fmla="*/ 1455019 h 3231147"/>
              <a:gd name="connsiteX10" fmla="*/ 3661878 w 3661878"/>
              <a:gd name="connsiteY10" fmla="*/ 931779 h 3231147"/>
              <a:gd name="connsiteX11" fmla="*/ 3568834 w 3661878"/>
              <a:gd name="connsiteY11" fmla="*/ 701842 h 3231147"/>
              <a:gd name="connsiteX12" fmla="*/ 3235158 w 3661878"/>
              <a:gd name="connsiteY12" fmla="*/ 591419 h 3231147"/>
              <a:gd name="connsiteX13" fmla="*/ 2991318 w 3661878"/>
              <a:gd name="connsiteY13" fmla="*/ 32619 h 3231147"/>
              <a:gd name="connsiteX14" fmla="*/ 2556844 w 3661878"/>
              <a:gd name="connsiteY14" fmla="*/ 0 h 3231147"/>
              <a:gd name="connsiteX15" fmla="*/ 2356318 w 3661878"/>
              <a:gd name="connsiteY15" fmla="*/ 611739 h 3231147"/>
              <a:gd name="connsiteX16" fmla="*/ 1205297 w 3661878"/>
              <a:gd name="connsiteY16" fmla="*/ 998086 h 3231147"/>
              <a:gd name="connsiteX17" fmla="*/ 532598 w 3661878"/>
              <a:gd name="connsiteY17" fmla="*/ 1074019 h 3231147"/>
              <a:gd name="connsiteX18" fmla="*/ 0 w 3661878"/>
              <a:gd name="connsiteY18" fmla="*/ 1479350 h 3231147"/>
              <a:gd name="connsiteX0" fmla="*/ 0 w 3661878"/>
              <a:gd name="connsiteY0" fmla="*/ 1479350 h 3231147"/>
              <a:gd name="connsiteX1" fmla="*/ 452387 w 3661878"/>
              <a:gd name="connsiteY1" fmla="*/ 2364874 h 3231147"/>
              <a:gd name="connsiteX2" fmla="*/ 1530417 w 3661878"/>
              <a:gd name="connsiteY2" fmla="*/ 2586255 h 3231147"/>
              <a:gd name="connsiteX3" fmla="*/ 1732547 w 3661878"/>
              <a:gd name="connsiteY3" fmla="*/ 3231147 h 3231147"/>
              <a:gd name="connsiteX4" fmla="*/ 2415941 w 3661878"/>
              <a:gd name="connsiteY4" fmla="*/ 3125270 h 3231147"/>
              <a:gd name="connsiteX5" fmla="*/ 2681438 w 3661878"/>
              <a:gd name="connsiteY5" fmla="*/ 2608179 h 3231147"/>
              <a:gd name="connsiteX6" fmla="*/ 3077678 w 3661878"/>
              <a:gd name="connsiteY6" fmla="*/ 2572619 h 3231147"/>
              <a:gd name="connsiteX7" fmla="*/ 3397718 w 3661878"/>
              <a:gd name="connsiteY7" fmla="*/ 2316747 h 3231147"/>
              <a:gd name="connsiteX8" fmla="*/ 3285958 w 3661878"/>
              <a:gd name="connsiteY8" fmla="*/ 2008739 h 3231147"/>
              <a:gd name="connsiteX9" fmla="*/ 3250398 w 3661878"/>
              <a:gd name="connsiteY9" fmla="*/ 1455019 h 3231147"/>
              <a:gd name="connsiteX10" fmla="*/ 3661878 w 3661878"/>
              <a:gd name="connsiteY10" fmla="*/ 931779 h 3231147"/>
              <a:gd name="connsiteX11" fmla="*/ 3568834 w 3661878"/>
              <a:gd name="connsiteY11" fmla="*/ 701842 h 3231147"/>
              <a:gd name="connsiteX12" fmla="*/ 3235158 w 3661878"/>
              <a:gd name="connsiteY12" fmla="*/ 591419 h 3231147"/>
              <a:gd name="connsiteX13" fmla="*/ 2991318 w 3661878"/>
              <a:gd name="connsiteY13" fmla="*/ 32619 h 3231147"/>
              <a:gd name="connsiteX14" fmla="*/ 2556844 w 3661878"/>
              <a:gd name="connsiteY14" fmla="*/ 0 h 3231147"/>
              <a:gd name="connsiteX15" fmla="*/ 2356318 w 3661878"/>
              <a:gd name="connsiteY15" fmla="*/ 611739 h 3231147"/>
              <a:gd name="connsiteX16" fmla="*/ 1205297 w 3661878"/>
              <a:gd name="connsiteY16" fmla="*/ 998086 h 3231147"/>
              <a:gd name="connsiteX17" fmla="*/ 532598 w 3661878"/>
              <a:gd name="connsiteY17" fmla="*/ 1074019 h 3231147"/>
              <a:gd name="connsiteX18" fmla="*/ 0 w 3661878"/>
              <a:gd name="connsiteY18" fmla="*/ 1479350 h 3231147"/>
              <a:gd name="connsiteX0" fmla="*/ 0 w 3661878"/>
              <a:gd name="connsiteY0" fmla="*/ 1479350 h 3231147"/>
              <a:gd name="connsiteX1" fmla="*/ 452387 w 3661878"/>
              <a:gd name="connsiteY1" fmla="*/ 2364874 h 3231147"/>
              <a:gd name="connsiteX2" fmla="*/ 1530417 w 3661878"/>
              <a:gd name="connsiteY2" fmla="*/ 2586255 h 3231147"/>
              <a:gd name="connsiteX3" fmla="*/ 1732547 w 3661878"/>
              <a:gd name="connsiteY3" fmla="*/ 3231147 h 3231147"/>
              <a:gd name="connsiteX4" fmla="*/ 2415941 w 3661878"/>
              <a:gd name="connsiteY4" fmla="*/ 3125270 h 3231147"/>
              <a:gd name="connsiteX5" fmla="*/ 2681438 w 3661878"/>
              <a:gd name="connsiteY5" fmla="*/ 2608179 h 3231147"/>
              <a:gd name="connsiteX6" fmla="*/ 3011638 w 3661878"/>
              <a:gd name="connsiteY6" fmla="*/ 2435459 h 3231147"/>
              <a:gd name="connsiteX7" fmla="*/ 3397718 w 3661878"/>
              <a:gd name="connsiteY7" fmla="*/ 2316747 h 3231147"/>
              <a:gd name="connsiteX8" fmla="*/ 3285958 w 3661878"/>
              <a:gd name="connsiteY8" fmla="*/ 2008739 h 3231147"/>
              <a:gd name="connsiteX9" fmla="*/ 3250398 w 3661878"/>
              <a:gd name="connsiteY9" fmla="*/ 1455019 h 3231147"/>
              <a:gd name="connsiteX10" fmla="*/ 3661878 w 3661878"/>
              <a:gd name="connsiteY10" fmla="*/ 931779 h 3231147"/>
              <a:gd name="connsiteX11" fmla="*/ 3568834 w 3661878"/>
              <a:gd name="connsiteY11" fmla="*/ 701842 h 3231147"/>
              <a:gd name="connsiteX12" fmla="*/ 3235158 w 3661878"/>
              <a:gd name="connsiteY12" fmla="*/ 591419 h 3231147"/>
              <a:gd name="connsiteX13" fmla="*/ 2991318 w 3661878"/>
              <a:gd name="connsiteY13" fmla="*/ 32619 h 3231147"/>
              <a:gd name="connsiteX14" fmla="*/ 2556844 w 3661878"/>
              <a:gd name="connsiteY14" fmla="*/ 0 h 3231147"/>
              <a:gd name="connsiteX15" fmla="*/ 2356318 w 3661878"/>
              <a:gd name="connsiteY15" fmla="*/ 611739 h 3231147"/>
              <a:gd name="connsiteX16" fmla="*/ 1205297 w 3661878"/>
              <a:gd name="connsiteY16" fmla="*/ 998086 h 3231147"/>
              <a:gd name="connsiteX17" fmla="*/ 532598 w 3661878"/>
              <a:gd name="connsiteY17" fmla="*/ 1074019 h 3231147"/>
              <a:gd name="connsiteX18" fmla="*/ 0 w 3661878"/>
              <a:gd name="connsiteY18" fmla="*/ 1479350 h 3231147"/>
              <a:gd name="connsiteX0" fmla="*/ 0 w 3661878"/>
              <a:gd name="connsiteY0" fmla="*/ 1479350 h 3231147"/>
              <a:gd name="connsiteX1" fmla="*/ 452387 w 3661878"/>
              <a:gd name="connsiteY1" fmla="*/ 2364874 h 3231147"/>
              <a:gd name="connsiteX2" fmla="*/ 1530417 w 3661878"/>
              <a:gd name="connsiteY2" fmla="*/ 2586255 h 3231147"/>
              <a:gd name="connsiteX3" fmla="*/ 1732547 w 3661878"/>
              <a:gd name="connsiteY3" fmla="*/ 3231147 h 3231147"/>
              <a:gd name="connsiteX4" fmla="*/ 2532781 w 3661878"/>
              <a:gd name="connsiteY4" fmla="*/ 3094790 h 3231147"/>
              <a:gd name="connsiteX5" fmla="*/ 2681438 w 3661878"/>
              <a:gd name="connsiteY5" fmla="*/ 2608179 h 3231147"/>
              <a:gd name="connsiteX6" fmla="*/ 3011638 w 3661878"/>
              <a:gd name="connsiteY6" fmla="*/ 2435459 h 3231147"/>
              <a:gd name="connsiteX7" fmla="*/ 3397718 w 3661878"/>
              <a:gd name="connsiteY7" fmla="*/ 2316747 h 3231147"/>
              <a:gd name="connsiteX8" fmla="*/ 3285958 w 3661878"/>
              <a:gd name="connsiteY8" fmla="*/ 2008739 h 3231147"/>
              <a:gd name="connsiteX9" fmla="*/ 3250398 w 3661878"/>
              <a:gd name="connsiteY9" fmla="*/ 1455019 h 3231147"/>
              <a:gd name="connsiteX10" fmla="*/ 3661878 w 3661878"/>
              <a:gd name="connsiteY10" fmla="*/ 931779 h 3231147"/>
              <a:gd name="connsiteX11" fmla="*/ 3568834 w 3661878"/>
              <a:gd name="connsiteY11" fmla="*/ 701842 h 3231147"/>
              <a:gd name="connsiteX12" fmla="*/ 3235158 w 3661878"/>
              <a:gd name="connsiteY12" fmla="*/ 591419 h 3231147"/>
              <a:gd name="connsiteX13" fmla="*/ 2991318 w 3661878"/>
              <a:gd name="connsiteY13" fmla="*/ 32619 h 3231147"/>
              <a:gd name="connsiteX14" fmla="*/ 2556844 w 3661878"/>
              <a:gd name="connsiteY14" fmla="*/ 0 h 3231147"/>
              <a:gd name="connsiteX15" fmla="*/ 2356318 w 3661878"/>
              <a:gd name="connsiteY15" fmla="*/ 611739 h 3231147"/>
              <a:gd name="connsiteX16" fmla="*/ 1205297 w 3661878"/>
              <a:gd name="connsiteY16" fmla="*/ 998086 h 3231147"/>
              <a:gd name="connsiteX17" fmla="*/ 532598 w 3661878"/>
              <a:gd name="connsiteY17" fmla="*/ 1074019 h 3231147"/>
              <a:gd name="connsiteX18" fmla="*/ 0 w 3661878"/>
              <a:gd name="connsiteY18" fmla="*/ 1479350 h 3231147"/>
              <a:gd name="connsiteX0" fmla="*/ 0 w 3661878"/>
              <a:gd name="connsiteY0" fmla="*/ 1479350 h 3231147"/>
              <a:gd name="connsiteX1" fmla="*/ 452387 w 3661878"/>
              <a:gd name="connsiteY1" fmla="*/ 2364874 h 3231147"/>
              <a:gd name="connsiteX2" fmla="*/ 1530417 w 3661878"/>
              <a:gd name="connsiteY2" fmla="*/ 2586255 h 3231147"/>
              <a:gd name="connsiteX3" fmla="*/ 1732547 w 3661878"/>
              <a:gd name="connsiteY3" fmla="*/ 3231147 h 3231147"/>
              <a:gd name="connsiteX4" fmla="*/ 2021038 w 3661878"/>
              <a:gd name="connsiteY4" fmla="*/ 3182219 h 3231147"/>
              <a:gd name="connsiteX5" fmla="*/ 2532781 w 3661878"/>
              <a:gd name="connsiteY5" fmla="*/ 3094790 h 3231147"/>
              <a:gd name="connsiteX6" fmla="*/ 2681438 w 3661878"/>
              <a:gd name="connsiteY6" fmla="*/ 2608179 h 3231147"/>
              <a:gd name="connsiteX7" fmla="*/ 3011638 w 3661878"/>
              <a:gd name="connsiteY7" fmla="*/ 2435459 h 3231147"/>
              <a:gd name="connsiteX8" fmla="*/ 3397718 w 3661878"/>
              <a:gd name="connsiteY8" fmla="*/ 2316747 h 3231147"/>
              <a:gd name="connsiteX9" fmla="*/ 3285958 w 3661878"/>
              <a:gd name="connsiteY9" fmla="*/ 2008739 h 3231147"/>
              <a:gd name="connsiteX10" fmla="*/ 3250398 w 3661878"/>
              <a:gd name="connsiteY10" fmla="*/ 1455019 h 3231147"/>
              <a:gd name="connsiteX11" fmla="*/ 3661878 w 3661878"/>
              <a:gd name="connsiteY11" fmla="*/ 931779 h 3231147"/>
              <a:gd name="connsiteX12" fmla="*/ 3568834 w 3661878"/>
              <a:gd name="connsiteY12" fmla="*/ 701842 h 3231147"/>
              <a:gd name="connsiteX13" fmla="*/ 3235158 w 3661878"/>
              <a:gd name="connsiteY13" fmla="*/ 591419 h 3231147"/>
              <a:gd name="connsiteX14" fmla="*/ 2991318 w 3661878"/>
              <a:gd name="connsiteY14" fmla="*/ 32619 h 3231147"/>
              <a:gd name="connsiteX15" fmla="*/ 2556844 w 3661878"/>
              <a:gd name="connsiteY15" fmla="*/ 0 h 3231147"/>
              <a:gd name="connsiteX16" fmla="*/ 2356318 w 3661878"/>
              <a:gd name="connsiteY16" fmla="*/ 611739 h 3231147"/>
              <a:gd name="connsiteX17" fmla="*/ 1205297 w 3661878"/>
              <a:gd name="connsiteY17" fmla="*/ 998086 h 3231147"/>
              <a:gd name="connsiteX18" fmla="*/ 532598 w 3661878"/>
              <a:gd name="connsiteY18" fmla="*/ 1074019 h 3231147"/>
              <a:gd name="connsiteX19" fmla="*/ 0 w 3661878"/>
              <a:gd name="connsiteY19" fmla="*/ 1479350 h 3231147"/>
              <a:gd name="connsiteX0" fmla="*/ 0 w 3661878"/>
              <a:gd name="connsiteY0" fmla="*/ 1479350 h 3314299"/>
              <a:gd name="connsiteX1" fmla="*/ 452387 w 3661878"/>
              <a:gd name="connsiteY1" fmla="*/ 2364874 h 3314299"/>
              <a:gd name="connsiteX2" fmla="*/ 1530417 w 3661878"/>
              <a:gd name="connsiteY2" fmla="*/ 2586255 h 3314299"/>
              <a:gd name="connsiteX3" fmla="*/ 1732547 w 3661878"/>
              <a:gd name="connsiteY3" fmla="*/ 3231147 h 3314299"/>
              <a:gd name="connsiteX4" fmla="*/ 2036278 w 3661878"/>
              <a:gd name="connsiteY4" fmla="*/ 3314299 h 3314299"/>
              <a:gd name="connsiteX5" fmla="*/ 2532781 w 3661878"/>
              <a:gd name="connsiteY5" fmla="*/ 3094790 h 3314299"/>
              <a:gd name="connsiteX6" fmla="*/ 2681438 w 3661878"/>
              <a:gd name="connsiteY6" fmla="*/ 2608179 h 3314299"/>
              <a:gd name="connsiteX7" fmla="*/ 3011638 w 3661878"/>
              <a:gd name="connsiteY7" fmla="*/ 2435459 h 3314299"/>
              <a:gd name="connsiteX8" fmla="*/ 3397718 w 3661878"/>
              <a:gd name="connsiteY8" fmla="*/ 2316747 h 3314299"/>
              <a:gd name="connsiteX9" fmla="*/ 3285958 w 3661878"/>
              <a:gd name="connsiteY9" fmla="*/ 2008739 h 3314299"/>
              <a:gd name="connsiteX10" fmla="*/ 3250398 w 3661878"/>
              <a:gd name="connsiteY10" fmla="*/ 1455019 h 3314299"/>
              <a:gd name="connsiteX11" fmla="*/ 3661878 w 3661878"/>
              <a:gd name="connsiteY11" fmla="*/ 931779 h 3314299"/>
              <a:gd name="connsiteX12" fmla="*/ 3568834 w 3661878"/>
              <a:gd name="connsiteY12" fmla="*/ 701842 h 3314299"/>
              <a:gd name="connsiteX13" fmla="*/ 3235158 w 3661878"/>
              <a:gd name="connsiteY13" fmla="*/ 591419 h 3314299"/>
              <a:gd name="connsiteX14" fmla="*/ 2991318 w 3661878"/>
              <a:gd name="connsiteY14" fmla="*/ 32619 h 3314299"/>
              <a:gd name="connsiteX15" fmla="*/ 2556844 w 3661878"/>
              <a:gd name="connsiteY15" fmla="*/ 0 h 3314299"/>
              <a:gd name="connsiteX16" fmla="*/ 2356318 w 3661878"/>
              <a:gd name="connsiteY16" fmla="*/ 611739 h 3314299"/>
              <a:gd name="connsiteX17" fmla="*/ 1205297 w 3661878"/>
              <a:gd name="connsiteY17" fmla="*/ 998086 h 3314299"/>
              <a:gd name="connsiteX18" fmla="*/ 532598 w 3661878"/>
              <a:gd name="connsiteY18" fmla="*/ 1074019 h 3314299"/>
              <a:gd name="connsiteX19" fmla="*/ 0 w 3661878"/>
              <a:gd name="connsiteY19" fmla="*/ 1479350 h 3314299"/>
              <a:gd name="connsiteX0" fmla="*/ 0 w 3661878"/>
              <a:gd name="connsiteY0" fmla="*/ 1479350 h 3314299"/>
              <a:gd name="connsiteX1" fmla="*/ 452387 w 3661878"/>
              <a:gd name="connsiteY1" fmla="*/ 2364874 h 3314299"/>
              <a:gd name="connsiteX2" fmla="*/ 1530417 w 3661878"/>
              <a:gd name="connsiteY2" fmla="*/ 2586255 h 3314299"/>
              <a:gd name="connsiteX3" fmla="*/ 1609558 w 3661878"/>
              <a:gd name="connsiteY3" fmla="*/ 2882499 h 3314299"/>
              <a:gd name="connsiteX4" fmla="*/ 1732547 w 3661878"/>
              <a:gd name="connsiteY4" fmla="*/ 3231147 h 3314299"/>
              <a:gd name="connsiteX5" fmla="*/ 2036278 w 3661878"/>
              <a:gd name="connsiteY5" fmla="*/ 3314299 h 3314299"/>
              <a:gd name="connsiteX6" fmla="*/ 2532781 w 3661878"/>
              <a:gd name="connsiteY6" fmla="*/ 3094790 h 3314299"/>
              <a:gd name="connsiteX7" fmla="*/ 2681438 w 3661878"/>
              <a:gd name="connsiteY7" fmla="*/ 2608179 h 3314299"/>
              <a:gd name="connsiteX8" fmla="*/ 3011638 w 3661878"/>
              <a:gd name="connsiteY8" fmla="*/ 2435459 h 3314299"/>
              <a:gd name="connsiteX9" fmla="*/ 3397718 w 3661878"/>
              <a:gd name="connsiteY9" fmla="*/ 2316747 h 3314299"/>
              <a:gd name="connsiteX10" fmla="*/ 3285958 w 3661878"/>
              <a:gd name="connsiteY10" fmla="*/ 2008739 h 3314299"/>
              <a:gd name="connsiteX11" fmla="*/ 3250398 w 3661878"/>
              <a:gd name="connsiteY11" fmla="*/ 1455019 h 3314299"/>
              <a:gd name="connsiteX12" fmla="*/ 3661878 w 3661878"/>
              <a:gd name="connsiteY12" fmla="*/ 931779 h 3314299"/>
              <a:gd name="connsiteX13" fmla="*/ 3568834 w 3661878"/>
              <a:gd name="connsiteY13" fmla="*/ 701842 h 3314299"/>
              <a:gd name="connsiteX14" fmla="*/ 3235158 w 3661878"/>
              <a:gd name="connsiteY14" fmla="*/ 591419 h 3314299"/>
              <a:gd name="connsiteX15" fmla="*/ 2991318 w 3661878"/>
              <a:gd name="connsiteY15" fmla="*/ 32619 h 3314299"/>
              <a:gd name="connsiteX16" fmla="*/ 2556844 w 3661878"/>
              <a:gd name="connsiteY16" fmla="*/ 0 h 3314299"/>
              <a:gd name="connsiteX17" fmla="*/ 2356318 w 3661878"/>
              <a:gd name="connsiteY17" fmla="*/ 611739 h 3314299"/>
              <a:gd name="connsiteX18" fmla="*/ 1205297 w 3661878"/>
              <a:gd name="connsiteY18" fmla="*/ 998086 h 3314299"/>
              <a:gd name="connsiteX19" fmla="*/ 532598 w 3661878"/>
              <a:gd name="connsiteY19" fmla="*/ 1074019 h 3314299"/>
              <a:gd name="connsiteX20" fmla="*/ 0 w 3661878"/>
              <a:gd name="connsiteY20" fmla="*/ 1479350 h 3314299"/>
              <a:gd name="connsiteX0" fmla="*/ 0 w 3661878"/>
              <a:gd name="connsiteY0" fmla="*/ 1479350 h 3314299"/>
              <a:gd name="connsiteX1" fmla="*/ 452387 w 3661878"/>
              <a:gd name="connsiteY1" fmla="*/ 2364874 h 3314299"/>
              <a:gd name="connsiteX2" fmla="*/ 1269198 w 3661878"/>
              <a:gd name="connsiteY2" fmla="*/ 2516739 h 3314299"/>
              <a:gd name="connsiteX3" fmla="*/ 1530417 w 3661878"/>
              <a:gd name="connsiteY3" fmla="*/ 2586255 h 3314299"/>
              <a:gd name="connsiteX4" fmla="*/ 1609558 w 3661878"/>
              <a:gd name="connsiteY4" fmla="*/ 2882499 h 3314299"/>
              <a:gd name="connsiteX5" fmla="*/ 1732547 w 3661878"/>
              <a:gd name="connsiteY5" fmla="*/ 3231147 h 3314299"/>
              <a:gd name="connsiteX6" fmla="*/ 2036278 w 3661878"/>
              <a:gd name="connsiteY6" fmla="*/ 3314299 h 3314299"/>
              <a:gd name="connsiteX7" fmla="*/ 2532781 w 3661878"/>
              <a:gd name="connsiteY7" fmla="*/ 3094790 h 3314299"/>
              <a:gd name="connsiteX8" fmla="*/ 2681438 w 3661878"/>
              <a:gd name="connsiteY8" fmla="*/ 2608179 h 3314299"/>
              <a:gd name="connsiteX9" fmla="*/ 3011638 w 3661878"/>
              <a:gd name="connsiteY9" fmla="*/ 2435459 h 3314299"/>
              <a:gd name="connsiteX10" fmla="*/ 3397718 w 3661878"/>
              <a:gd name="connsiteY10" fmla="*/ 2316747 h 3314299"/>
              <a:gd name="connsiteX11" fmla="*/ 3285958 w 3661878"/>
              <a:gd name="connsiteY11" fmla="*/ 2008739 h 3314299"/>
              <a:gd name="connsiteX12" fmla="*/ 3250398 w 3661878"/>
              <a:gd name="connsiteY12" fmla="*/ 1455019 h 3314299"/>
              <a:gd name="connsiteX13" fmla="*/ 3661878 w 3661878"/>
              <a:gd name="connsiteY13" fmla="*/ 931779 h 3314299"/>
              <a:gd name="connsiteX14" fmla="*/ 3568834 w 3661878"/>
              <a:gd name="connsiteY14" fmla="*/ 701842 h 3314299"/>
              <a:gd name="connsiteX15" fmla="*/ 3235158 w 3661878"/>
              <a:gd name="connsiteY15" fmla="*/ 591419 h 3314299"/>
              <a:gd name="connsiteX16" fmla="*/ 2991318 w 3661878"/>
              <a:gd name="connsiteY16" fmla="*/ 32619 h 3314299"/>
              <a:gd name="connsiteX17" fmla="*/ 2556844 w 3661878"/>
              <a:gd name="connsiteY17" fmla="*/ 0 h 3314299"/>
              <a:gd name="connsiteX18" fmla="*/ 2356318 w 3661878"/>
              <a:gd name="connsiteY18" fmla="*/ 611739 h 3314299"/>
              <a:gd name="connsiteX19" fmla="*/ 1205297 w 3661878"/>
              <a:gd name="connsiteY19" fmla="*/ 998086 h 3314299"/>
              <a:gd name="connsiteX20" fmla="*/ 532598 w 3661878"/>
              <a:gd name="connsiteY20" fmla="*/ 1074019 h 3314299"/>
              <a:gd name="connsiteX21" fmla="*/ 0 w 3661878"/>
              <a:gd name="connsiteY21" fmla="*/ 1479350 h 3314299"/>
              <a:gd name="connsiteX0" fmla="*/ 0 w 3661878"/>
              <a:gd name="connsiteY0" fmla="*/ 1479350 h 3314299"/>
              <a:gd name="connsiteX1" fmla="*/ 452387 w 3661878"/>
              <a:gd name="connsiteY1" fmla="*/ 2364874 h 3314299"/>
              <a:gd name="connsiteX2" fmla="*/ 1253958 w 3661878"/>
              <a:gd name="connsiteY2" fmla="*/ 2455779 h 3314299"/>
              <a:gd name="connsiteX3" fmla="*/ 1530417 w 3661878"/>
              <a:gd name="connsiteY3" fmla="*/ 2586255 h 3314299"/>
              <a:gd name="connsiteX4" fmla="*/ 1609558 w 3661878"/>
              <a:gd name="connsiteY4" fmla="*/ 2882499 h 3314299"/>
              <a:gd name="connsiteX5" fmla="*/ 1732547 w 3661878"/>
              <a:gd name="connsiteY5" fmla="*/ 3231147 h 3314299"/>
              <a:gd name="connsiteX6" fmla="*/ 2036278 w 3661878"/>
              <a:gd name="connsiteY6" fmla="*/ 3314299 h 3314299"/>
              <a:gd name="connsiteX7" fmla="*/ 2532781 w 3661878"/>
              <a:gd name="connsiteY7" fmla="*/ 3094790 h 3314299"/>
              <a:gd name="connsiteX8" fmla="*/ 2681438 w 3661878"/>
              <a:gd name="connsiteY8" fmla="*/ 2608179 h 3314299"/>
              <a:gd name="connsiteX9" fmla="*/ 3011638 w 3661878"/>
              <a:gd name="connsiteY9" fmla="*/ 2435459 h 3314299"/>
              <a:gd name="connsiteX10" fmla="*/ 3397718 w 3661878"/>
              <a:gd name="connsiteY10" fmla="*/ 2316747 h 3314299"/>
              <a:gd name="connsiteX11" fmla="*/ 3285958 w 3661878"/>
              <a:gd name="connsiteY11" fmla="*/ 2008739 h 3314299"/>
              <a:gd name="connsiteX12" fmla="*/ 3250398 w 3661878"/>
              <a:gd name="connsiteY12" fmla="*/ 1455019 h 3314299"/>
              <a:gd name="connsiteX13" fmla="*/ 3661878 w 3661878"/>
              <a:gd name="connsiteY13" fmla="*/ 931779 h 3314299"/>
              <a:gd name="connsiteX14" fmla="*/ 3568834 w 3661878"/>
              <a:gd name="connsiteY14" fmla="*/ 701842 h 3314299"/>
              <a:gd name="connsiteX15" fmla="*/ 3235158 w 3661878"/>
              <a:gd name="connsiteY15" fmla="*/ 591419 h 3314299"/>
              <a:gd name="connsiteX16" fmla="*/ 2991318 w 3661878"/>
              <a:gd name="connsiteY16" fmla="*/ 32619 h 3314299"/>
              <a:gd name="connsiteX17" fmla="*/ 2556844 w 3661878"/>
              <a:gd name="connsiteY17" fmla="*/ 0 h 3314299"/>
              <a:gd name="connsiteX18" fmla="*/ 2356318 w 3661878"/>
              <a:gd name="connsiteY18" fmla="*/ 611739 h 3314299"/>
              <a:gd name="connsiteX19" fmla="*/ 1205297 w 3661878"/>
              <a:gd name="connsiteY19" fmla="*/ 998086 h 3314299"/>
              <a:gd name="connsiteX20" fmla="*/ 532598 w 3661878"/>
              <a:gd name="connsiteY20" fmla="*/ 1074019 h 3314299"/>
              <a:gd name="connsiteX21" fmla="*/ 0 w 3661878"/>
              <a:gd name="connsiteY21" fmla="*/ 1479350 h 3314299"/>
              <a:gd name="connsiteX0" fmla="*/ 0 w 3661878"/>
              <a:gd name="connsiteY0" fmla="*/ 1479350 h 3314299"/>
              <a:gd name="connsiteX1" fmla="*/ 452387 w 3661878"/>
              <a:gd name="connsiteY1" fmla="*/ 2364874 h 3314299"/>
              <a:gd name="connsiteX2" fmla="*/ 801838 w 3661878"/>
              <a:gd name="connsiteY2" fmla="*/ 2410059 h 3314299"/>
              <a:gd name="connsiteX3" fmla="*/ 1253958 w 3661878"/>
              <a:gd name="connsiteY3" fmla="*/ 2455779 h 3314299"/>
              <a:gd name="connsiteX4" fmla="*/ 1530417 w 3661878"/>
              <a:gd name="connsiteY4" fmla="*/ 2586255 h 3314299"/>
              <a:gd name="connsiteX5" fmla="*/ 1609558 w 3661878"/>
              <a:gd name="connsiteY5" fmla="*/ 2882499 h 3314299"/>
              <a:gd name="connsiteX6" fmla="*/ 1732547 w 3661878"/>
              <a:gd name="connsiteY6" fmla="*/ 3231147 h 3314299"/>
              <a:gd name="connsiteX7" fmla="*/ 2036278 w 3661878"/>
              <a:gd name="connsiteY7" fmla="*/ 3314299 h 3314299"/>
              <a:gd name="connsiteX8" fmla="*/ 2532781 w 3661878"/>
              <a:gd name="connsiteY8" fmla="*/ 3094790 h 3314299"/>
              <a:gd name="connsiteX9" fmla="*/ 2681438 w 3661878"/>
              <a:gd name="connsiteY9" fmla="*/ 2608179 h 3314299"/>
              <a:gd name="connsiteX10" fmla="*/ 3011638 w 3661878"/>
              <a:gd name="connsiteY10" fmla="*/ 2435459 h 3314299"/>
              <a:gd name="connsiteX11" fmla="*/ 3397718 w 3661878"/>
              <a:gd name="connsiteY11" fmla="*/ 2316747 h 3314299"/>
              <a:gd name="connsiteX12" fmla="*/ 3285958 w 3661878"/>
              <a:gd name="connsiteY12" fmla="*/ 2008739 h 3314299"/>
              <a:gd name="connsiteX13" fmla="*/ 3250398 w 3661878"/>
              <a:gd name="connsiteY13" fmla="*/ 1455019 h 3314299"/>
              <a:gd name="connsiteX14" fmla="*/ 3661878 w 3661878"/>
              <a:gd name="connsiteY14" fmla="*/ 931779 h 3314299"/>
              <a:gd name="connsiteX15" fmla="*/ 3568834 w 3661878"/>
              <a:gd name="connsiteY15" fmla="*/ 701842 h 3314299"/>
              <a:gd name="connsiteX16" fmla="*/ 3235158 w 3661878"/>
              <a:gd name="connsiteY16" fmla="*/ 591419 h 3314299"/>
              <a:gd name="connsiteX17" fmla="*/ 2991318 w 3661878"/>
              <a:gd name="connsiteY17" fmla="*/ 32619 h 3314299"/>
              <a:gd name="connsiteX18" fmla="*/ 2556844 w 3661878"/>
              <a:gd name="connsiteY18" fmla="*/ 0 h 3314299"/>
              <a:gd name="connsiteX19" fmla="*/ 2356318 w 3661878"/>
              <a:gd name="connsiteY19" fmla="*/ 611739 h 3314299"/>
              <a:gd name="connsiteX20" fmla="*/ 1205297 w 3661878"/>
              <a:gd name="connsiteY20" fmla="*/ 998086 h 3314299"/>
              <a:gd name="connsiteX21" fmla="*/ 532598 w 3661878"/>
              <a:gd name="connsiteY21" fmla="*/ 1074019 h 3314299"/>
              <a:gd name="connsiteX22" fmla="*/ 0 w 3661878"/>
              <a:gd name="connsiteY22" fmla="*/ 1479350 h 3314299"/>
              <a:gd name="connsiteX0" fmla="*/ 0 w 3661878"/>
              <a:gd name="connsiteY0" fmla="*/ 1479350 h 3314299"/>
              <a:gd name="connsiteX1" fmla="*/ 452387 w 3661878"/>
              <a:gd name="connsiteY1" fmla="*/ 2364874 h 3314299"/>
              <a:gd name="connsiteX2" fmla="*/ 771358 w 3661878"/>
              <a:gd name="connsiteY2" fmla="*/ 2471019 h 3314299"/>
              <a:gd name="connsiteX3" fmla="*/ 1253958 w 3661878"/>
              <a:gd name="connsiteY3" fmla="*/ 2455779 h 3314299"/>
              <a:gd name="connsiteX4" fmla="*/ 1530417 w 3661878"/>
              <a:gd name="connsiteY4" fmla="*/ 2586255 h 3314299"/>
              <a:gd name="connsiteX5" fmla="*/ 1609558 w 3661878"/>
              <a:gd name="connsiteY5" fmla="*/ 2882499 h 3314299"/>
              <a:gd name="connsiteX6" fmla="*/ 1732547 w 3661878"/>
              <a:gd name="connsiteY6" fmla="*/ 3231147 h 3314299"/>
              <a:gd name="connsiteX7" fmla="*/ 2036278 w 3661878"/>
              <a:gd name="connsiteY7" fmla="*/ 3314299 h 3314299"/>
              <a:gd name="connsiteX8" fmla="*/ 2532781 w 3661878"/>
              <a:gd name="connsiteY8" fmla="*/ 3094790 h 3314299"/>
              <a:gd name="connsiteX9" fmla="*/ 2681438 w 3661878"/>
              <a:gd name="connsiteY9" fmla="*/ 2608179 h 3314299"/>
              <a:gd name="connsiteX10" fmla="*/ 3011638 w 3661878"/>
              <a:gd name="connsiteY10" fmla="*/ 2435459 h 3314299"/>
              <a:gd name="connsiteX11" fmla="*/ 3397718 w 3661878"/>
              <a:gd name="connsiteY11" fmla="*/ 2316747 h 3314299"/>
              <a:gd name="connsiteX12" fmla="*/ 3285958 w 3661878"/>
              <a:gd name="connsiteY12" fmla="*/ 2008739 h 3314299"/>
              <a:gd name="connsiteX13" fmla="*/ 3250398 w 3661878"/>
              <a:gd name="connsiteY13" fmla="*/ 1455019 h 3314299"/>
              <a:gd name="connsiteX14" fmla="*/ 3661878 w 3661878"/>
              <a:gd name="connsiteY14" fmla="*/ 931779 h 3314299"/>
              <a:gd name="connsiteX15" fmla="*/ 3568834 w 3661878"/>
              <a:gd name="connsiteY15" fmla="*/ 701842 h 3314299"/>
              <a:gd name="connsiteX16" fmla="*/ 3235158 w 3661878"/>
              <a:gd name="connsiteY16" fmla="*/ 591419 h 3314299"/>
              <a:gd name="connsiteX17" fmla="*/ 2991318 w 3661878"/>
              <a:gd name="connsiteY17" fmla="*/ 32619 h 3314299"/>
              <a:gd name="connsiteX18" fmla="*/ 2556844 w 3661878"/>
              <a:gd name="connsiteY18" fmla="*/ 0 h 3314299"/>
              <a:gd name="connsiteX19" fmla="*/ 2356318 w 3661878"/>
              <a:gd name="connsiteY19" fmla="*/ 611739 h 3314299"/>
              <a:gd name="connsiteX20" fmla="*/ 1205297 w 3661878"/>
              <a:gd name="connsiteY20" fmla="*/ 998086 h 3314299"/>
              <a:gd name="connsiteX21" fmla="*/ 532598 w 3661878"/>
              <a:gd name="connsiteY21" fmla="*/ 1074019 h 3314299"/>
              <a:gd name="connsiteX22" fmla="*/ 0 w 3661878"/>
              <a:gd name="connsiteY22" fmla="*/ 1479350 h 3314299"/>
              <a:gd name="connsiteX0" fmla="*/ 0 w 3661878"/>
              <a:gd name="connsiteY0" fmla="*/ 1479350 h 3314299"/>
              <a:gd name="connsiteX1" fmla="*/ 243038 w 3661878"/>
              <a:gd name="connsiteY1" fmla="*/ 1973179 h 3314299"/>
              <a:gd name="connsiteX2" fmla="*/ 452387 w 3661878"/>
              <a:gd name="connsiteY2" fmla="*/ 2364874 h 3314299"/>
              <a:gd name="connsiteX3" fmla="*/ 771358 w 3661878"/>
              <a:gd name="connsiteY3" fmla="*/ 2471019 h 3314299"/>
              <a:gd name="connsiteX4" fmla="*/ 1253958 w 3661878"/>
              <a:gd name="connsiteY4" fmla="*/ 2455779 h 3314299"/>
              <a:gd name="connsiteX5" fmla="*/ 1530417 w 3661878"/>
              <a:gd name="connsiteY5" fmla="*/ 2586255 h 3314299"/>
              <a:gd name="connsiteX6" fmla="*/ 1609558 w 3661878"/>
              <a:gd name="connsiteY6" fmla="*/ 2882499 h 3314299"/>
              <a:gd name="connsiteX7" fmla="*/ 1732547 w 3661878"/>
              <a:gd name="connsiteY7" fmla="*/ 3231147 h 3314299"/>
              <a:gd name="connsiteX8" fmla="*/ 2036278 w 3661878"/>
              <a:gd name="connsiteY8" fmla="*/ 3314299 h 3314299"/>
              <a:gd name="connsiteX9" fmla="*/ 2532781 w 3661878"/>
              <a:gd name="connsiteY9" fmla="*/ 3094790 h 3314299"/>
              <a:gd name="connsiteX10" fmla="*/ 2681438 w 3661878"/>
              <a:gd name="connsiteY10" fmla="*/ 2608179 h 3314299"/>
              <a:gd name="connsiteX11" fmla="*/ 3011638 w 3661878"/>
              <a:gd name="connsiteY11" fmla="*/ 2435459 h 3314299"/>
              <a:gd name="connsiteX12" fmla="*/ 3397718 w 3661878"/>
              <a:gd name="connsiteY12" fmla="*/ 2316747 h 3314299"/>
              <a:gd name="connsiteX13" fmla="*/ 3285958 w 3661878"/>
              <a:gd name="connsiteY13" fmla="*/ 2008739 h 3314299"/>
              <a:gd name="connsiteX14" fmla="*/ 3250398 w 3661878"/>
              <a:gd name="connsiteY14" fmla="*/ 1455019 h 3314299"/>
              <a:gd name="connsiteX15" fmla="*/ 3661878 w 3661878"/>
              <a:gd name="connsiteY15" fmla="*/ 931779 h 3314299"/>
              <a:gd name="connsiteX16" fmla="*/ 3568834 w 3661878"/>
              <a:gd name="connsiteY16" fmla="*/ 701842 h 3314299"/>
              <a:gd name="connsiteX17" fmla="*/ 3235158 w 3661878"/>
              <a:gd name="connsiteY17" fmla="*/ 591419 h 3314299"/>
              <a:gd name="connsiteX18" fmla="*/ 2991318 w 3661878"/>
              <a:gd name="connsiteY18" fmla="*/ 32619 h 3314299"/>
              <a:gd name="connsiteX19" fmla="*/ 2556844 w 3661878"/>
              <a:gd name="connsiteY19" fmla="*/ 0 h 3314299"/>
              <a:gd name="connsiteX20" fmla="*/ 2356318 w 3661878"/>
              <a:gd name="connsiteY20" fmla="*/ 611739 h 3314299"/>
              <a:gd name="connsiteX21" fmla="*/ 1205297 w 3661878"/>
              <a:gd name="connsiteY21" fmla="*/ 998086 h 3314299"/>
              <a:gd name="connsiteX22" fmla="*/ 532598 w 3661878"/>
              <a:gd name="connsiteY22" fmla="*/ 1074019 h 3314299"/>
              <a:gd name="connsiteX23" fmla="*/ 0 w 3661878"/>
              <a:gd name="connsiteY23" fmla="*/ 1479350 h 3314299"/>
              <a:gd name="connsiteX0" fmla="*/ 0 w 3661878"/>
              <a:gd name="connsiteY0" fmla="*/ 1479350 h 3314299"/>
              <a:gd name="connsiteX1" fmla="*/ 375118 w 3661878"/>
              <a:gd name="connsiteY1" fmla="*/ 1876659 h 3314299"/>
              <a:gd name="connsiteX2" fmla="*/ 452387 w 3661878"/>
              <a:gd name="connsiteY2" fmla="*/ 2364874 h 3314299"/>
              <a:gd name="connsiteX3" fmla="*/ 771358 w 3661878"/>
              <a:gd name="connsiteY3" fmla="*/ 2471019 h 3314299"/>
              <a:gd name="connsiteX4" fmla="*/ 1253958 w 3661878"/>
              <a:gd name="connsiteY4" fmla="*/ 2455779 h 3314299"/>
              <a:gd name="connsiteX5" fmla="*/ 1530417 w 3661878"/>
              <a:gd name="connsiteY5" fmla="*/ 2586255 h 3314299"/>
              <a:gd name="connsiteX6" fmla="*/ 1609558 w 3661878"/>
              <a:gd name="connsiteY6" fmla="*/ 2882499 h 3314299"/>
              <a:gd name="connsiteX7" fmla="*/ 1732547 w 3661878"/>
              <a:gd name="connsiteY7" fmla="*/ 3231147 h 3314299"/>
              <a:gd name="connsiteX8" fmla="*/ 2036278 w 3661878"/>
              <a:gd name="connsiteY8" fmla="*/ 3314299 h 3314299"/>
              <a:gd name="connsiteX9" fmla="*/ 2532781 w 3661878"/>
              <a:gd name="connsiteY9" fmla="*/ 3094790 h 3314299"/>
              <a:gd name="connsiteX10" fmla="*/ 2681438 w 3661878"/>
              <a:gd name="connsiteY10" fmla="*/ 2608179 h 3314299"/>
              <a:gd name="connsiteX11" fmla="*/ 3011638 w 3661878"/>
              <a:gd name="connsiteY11" fmla="*/ 2435459 h 3314299"/>
              <a:gd name="connsiteX12" fmla="*/ 3397718 w 3661878"/>
              <a:gd name="connsiteY12" fmla="*/ 2316747 h 3314299"/>
              <a:gd name="connsiteX13" fmla="*/ 3285958 w 3661878"/>
              <a:gd name="connsiteY13" fmla="*/ 2008739 h 3314299"/>
              <a:gd name="connsiteX14" fmla="*/ 3250398 w 3661878"/>
              <a:gd name="connsiteY14" fmla="*/ 1455019 h 3314299"/>
              <a:gd name="connsiteX15" fmla="*/ 3661878 w 3661878"/>
              <a:gd name="connsiteY15" fmla="*/ 931779 h 3314299"/>
              <a:gd name="connsiteX16" fmla="*/ 3568834 w 3661878"/>
              <a:gd name="connsiteY16" fmla="*/ 701842 h 3314299"/>
              <a:gd name="connsiteX17" fmla="*/ 3235158 w 3661878"/>
              <a:gd name="connsiteY17" fmla="*/ 591419 h 3314299"/>
              <a:gd name="connsiteX18" fmla="*/ 2991318 w 3661878"/>
              <a:gd name="connsiteY18" fmla="*/ 32619 h 3314299"/>
              <a:gd name="connsiteX19" fmla="*/ 2556844 w 3661878"/>
              <a:gd name="connsiteY19" fmla="*/ 0 h 3314299"/>
              <a:gd name="connsiteX20" fmla="*/ 2356318 w 3661878"/>
              <a:gd name="connsiteY20" fmla="*/ 611739 h 3314299"/>
              <a:gd name="connsiteX21" fmla="*/ 1205297 w 3661878"/>
              <a:gd name="connsiteY21" fmla="*/ 998086 h 3314299"/>
              <a:gd name="connsiteX22" fmla="*/ 532598 w 3661878"/>
              <a:gd name="connsiteY22" fmla="*/ 1074019 h 3314299"/>
              <a:gd name="connsiteX23" fmla="*/ 0 w 3661878"/>
              <a:gd name="connsiteY23" fmla="*/ 1479350 h 3314299"/>
              <a:gd name="connsiteX0" fmla="*/ 0 w 3661878"/>
              <a:gd name="connsiteY0" fmla="*/ 1479350 h 3314299"/>
              <a:gd name="connsiteX1" fmla="*/ 126198 w 3661878"/>
              <a:gd name="connsiteY1" fmla="*/ 1597259 h 3314299"/>
              <a:gd name="connsiteX2" fmla="*/ 375118 w 3661878"/>
              <a:gd name="connsiteY2" fmla="*/ 1876659 h 3314299"/>
              <a:gd name="connsiteX3" fmla="*/ 452387 w 3661878"/>
              <a:gd name="connsiteY3" fmla="*/ 2364874 h 3314299"/>
              <a:gd name="connsiteX4" fmla="*/ 771358 w 3661878"/>
              <a:gd name="connsiteY4" fmla="*/ 2471019 h 3314299"/>
              <a:gd name="connsiteX5" fmla="*/ 1253958 w 3661878"/>
              <a:gd name="connsiteY5" fmla="*/ 2455779 h 3314299"/>
              <a:gd name="connsiteX6" fmla="*/ 1530417 w 3661878"/>
              <a:gd name="connsiteY6" fmla="*/ 2586255 h 3314299"/>
              <a:gd name="connsiteX7" fmla="*/ 1609558 w 3661878"/>
              <a:gd name="connsiteY7" fmla="*/ 2882499 h 3314299"/>
              <a:gd name="connsiteX8" fmla="*/ 1732547 w 3661878"/>
              <a:gd name="connsiteY8" fmla="*/ 3231147 h 3314299"/>
              <a:gd name="connsiteX9" fmla="*/ 2036278 w 3661878"/>
              <a:gd name="connsiteY9" fmla="*/ 3314299 h 3314299"/>
              <a:gd name="connsiteX10" fmla="*/ 2532781 w 3661878"/>
              <a:gd name="connsiteY10" fmla="*/ 3094790 h 3314299"/>
              <a:gd name="connsiteX11" fmla="*/ 2681438 w 3661878"/>
              <a:gd name="connsiteY11" fmla="*/ 2608179 h 3314299"/>
              <a:gd name="connsiteX12" fmla="*/ 3011638 w 3661878"/>
              <a:gd name="connsiteY12" fmla="*/ 2435459 h 3314299"/>
              <a:gd name="connsiteX13" fmla="*/ 3397718 w 3661878"/>
              <a:gd name="connsiteY13" fmla="*/ 2316747 h 3314299"/>
              <a:gd name="connsiteX14" fmla="*/ 3285958 w 3661878"/>
              <a:gd name="connsiteY14" fmla="*/ 2008739 h 3314299"/>
              <a:gd name="connsiteX15" fmla="*/ 3250398 w 3661878"/>
              <a:gd name="connsiteY15" fmla="*/ 1455019 h 3314299"/>
              <a:gd name="connsiteX16" fmla="*/ 3661878 w 3661878"/>
              <a:gd name="connsiteY16" fmla="*/ 931779 h 3314299"/>
              <a:gd name="connsiteX17" fmla="*/ 3568834 w 3661878"/>
              <a:gd name="connsiteY17" fmla="*/ 701842 h 3314299"/>
              <a:gd name="connsiteX18" fmla="*/ 3235158 w 3661878"/>
              <a:gd name="connsiteY18" fmla="*/ 591419 h 3314299"/>
              <a:gd name="connsiteX19" fmla="*/ 2991318 w 3661878"/>
              <a:gd name="connsiteY19" fmla="*/ 32619 h 3314299"/>
              <a:gd name="connsiteX20" fmla="*/ 2556844 w 3661878"/>
              <a:gd name="connsiteY20" fmla="*/ 0 h 3314299"/>
              <a:gd name="connsiteX21" fmla="*/ 2356318 w 3661878"/>
              <a:gd name="connsiteY21" fmla="*/ 611739 h 3314299"/>
              <a:gd name="connsiteX22" fmla="*/ 1205297 w 3661878"/>
              <a:gd name="connsiteY22" fmla="*/ 998086 h 3314299"/>
              <a:gd name="connsiteX23" fmla="*/ 532598 w 3661878"/>
              <a:gd name="connsiteY23" fmla="*/ 1074019 h 3314299"/>
              <a:gd name="connsiteX24" fmla="*/ 0 w 3661878"/>
              <a:gd name="connsiteY24" fmla="*/ 1479350 h 3314299"/>
              <a:gd name="connsiteX0" fmla="*/ 0 w 3661878"/>
              <a:gd name="connsiteY0" fmla="*/ 1479350 h 3314299"/>
              <a:gd name="connsiteX1" fmla="*/ 55078 w 3661878"/>
              <a:gd name="connsiteY1" fmla="*/ 1617579 h 3314299"/>
              <a:gd name="connsiteX2" fmla="*/ 375118 w 3661878"/>
              <a:gd name="connsiteY2" fmla="*/ 1876659 h 3314299"/>
              <a:gd name="connsiteX3" fmla="*/ 452387 w 3661878"/>
              <a:gd name="connsiteY3" fmla="*/ 2364874 h 3314299"/>
              <a:gd name="connsiteX4" fmla="*/ 771358 w 3661878"/>
              <a:gd name="connsiteY4" fmla="*/ 2471019 h 3314299"/>
              <a:gd name="connsiteX5" fmla="*/ 1253958 w 3661878"/>
              <a:gd name="connsiteY5" fmla="*/ 2455779 h 3314299"/>
              <a:gd name="connsiteX6" fmla="*/ 1530417 w 3661878"/>
              <a:gd name="connsiteY6" fmla="*/ 2586255 h 3314299"/>
              <a:gd name="connsiteX7" fmla="*/ 1609558 w 3661878"/>
              <a:gd name="connsiteY7" fmla="*/ 2882499 h 3314299"/>
              <a:gd name="connsiteX8" fmla="*/ 1732547 w 3661878"/>
              <a:gd name="connsiteY8" fmla="*/ 3231147 h 3314299"/>
              <a:gd name="connsiteX9" fmla="*/ 2036278 w 3661878"/>
              <a:gd name="connsiteY9" fmla="*/ 3314299 h 3314299"/>
              <a:gd name="connsiteX10" fmla="*/ 2532781 w 3661878"/>
              <a:gd name="connsiteY10" fmla="*/ 3094790 h 3314299"/>
              <a:gd name="connsiteX11" fmla="*/ 2681438 w 3661878"/>
              <a:gd name="connsiteY11" fmla="*/ 2608179 h 3314299"/>
              <a:gd name="connsiteX12" fmla="*/ 3011638 w 3661878"/>
              <a:gd name="connsiteY12" fmla="*/ 2435459 h 3314299"/>
              <a:gd name="connsiteX13" fmla="*/ 3397718 w 3661878"/>
              <a:gd name="connsiteY13" fmla="*/ 2316747 h 3314299"/>
              <a:gd name="connsiteX14" fmla="*/ 3285958 w 3661878"/>
              <a:gd name="connsiteY14" fmla="*/ 2008739 h 3314299"/>
              <a:gd name="connsiteX15" fmla="*/ 3250398 w 3661878"/>
              <a:gd name="connsiteY15" fmla="*/ 1455019 h 3314299"/>
              <a:gd name="connsiteX16" fmla="*/ 3661878 w 3661878"/>
              <a:gd name="connsiteY16" fmla="*/ 931779 h 3314299"/>
              <a:gd name="connsiteX17" fmla="*/ 3568834 w 3661878"/>
              <a:gd name="connsiteY17" fmla="*/ 701842 h 3314299"/>
              <a:gd name="connsiteX18" fmla="*/ 3235158 w 3661878"/>
              <a:gd name="connsiteY18" fmla="*/ 591419 h 3314299"/>
              <a:gd name="connsiteX19" fmla="*/ 2991318 w 3661878"/>
              <a:gd name="connsiteY19" fmla="*/ 32619 h 3314299"/>
              <a:gd name="connsiteX20" fmla="*/ 2556844 w 3661878"/>
              <a:gd name="connsiteY20" fmla="*/ 0 h 3314299"/>
              <a:gd name="connsiteX21" fmla="*/ 2356318 w 3661878"/>
              <a:gd name="connsiteY21" fmla="*/ 611739 h 3314299"/>
              <a:gd name="connsiteX22" fmla="*/ 1205297 w 3661878"/>
              <a:gd name="connsiteY22" fmla="*/ 998086 h 3314299"/>
              <a:gd name="connsiteX23" fmla="*/ 532598 w 3661878"/>
              <a:gd name="connsiteY23" fmla="*/ 1074019 h 3314299"/>
              <a:gd name="connsiteX24" fmla="*/ 0 w 3661878"/>
              <a:gd name="connsiteY24" fmla="*/ 1479350 h 331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661878" h="3314299">
                <a:moveTo>
                  <a:pt x="0" y="1479350"/>
                </a:moveTo>
                <a:lnTo>
                  <a:pt x="55078" y="1617579"/>
                </a:lnTo>
                <a:lnTo>
                  <a:pt x="375118" y="1876659"/>
                </a:lnTo>
                <a:lnTo>
                  <a:pt x="452387" y="2364874"/>
                </a:lnTo>
                <a:lnTo>
                  <a:pt x="771358" y="2471019"/>
                </a:lnTo>
                <a:lnTo>
                  <a:pt x="1253958" y="2455779"/>
                </a:lnTo>
                <a:lnTo>
                  <a:pt x="1530417" y="2586255"/>
                </a:lnTo>
                <a:lnTo>
                  <a:pt x="1609558" y="2882499"/>
                </a:lnTo>
                <a:lnTo>
                  <a:pt x="1732547" y="3231147"/>
                </a:lnTo>
                <a:lnTo>
                  <a:pt x="2036278" y="3314299"/>
                </a:lnTo>
                <a:lnTo>
                  <a:pt x="2532781" y="3094790"/>
                </a:lnTo>
                <a:lnTo>
                  <a:pt x="2681438" y="2608179"/>
                </a:lnTo>
                <a:lnTo>
                  <a:pt x="3011638" y="2435459"/>
                </a:lnTo>
                <a:lnTo>
                  <a:pt x="3397718" y="2316747"/>
                </a:lnTo>
                <a:lnTo>
                  <a:pt x="3285958" y="2008739"/>
                </a:lnTo>
                <a:lnTo>
                  <a:pt x="3250398" y="1455019"/>
                </a:lnTo>
                <a:lnTo>
                  <a:pt x="3661878" y="931779"/>
                </a:lnTo>
                <a:lnTo>
                  <a:pt x="3568834" y="701842"/>
                </a:lnTo>
                <a:lnTo>
                  <a:pt x="3235158" y="591419"/>
                </a:lnTo>
                <a:lnTo>
                  <a:pt x="2991318" y="32619"/>
                </a:lnTo>
                <a:lnTo>
                  <a:pt x="2556844" y="0"/>
                </a:lnTo>
                <a:lnTo>
                  <a:pt x="2356318" y="611739"/>
                </a:lnTo>
                <a:lnTo>
                  <a:pt x="1205297" y="998086"/>
                </a:lnTo>
                <a:lnTo>
                  <a:pt x="532598" y="1074019"/>
                </a:lnTo>
                <a:lnTo>
                  <a:pt x="0" y="1479350"/>
                </a:lnTo>
                <a:close/>
              </a:path>
            </a:pathLst>
          </a:custGeom>
          <a:noFill/>
          <a:ln w="47625" cap="rnd">
            <a:solidFill>
              <a:srgbClr val="0000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4471495-A281-4CC7-8BDE-790AFDBD7A81}"/>
              </a:ext>
            </a:extLst>
          </p:cNvPr>
          <p:cNvSpPr/>
          <p:nvPr/>
        </p:nvSpPr>
        <p:spPr>
          <a:xfrm>
            <a:off x="774905" y="4887314"/>
            <a:ext cx="1924539" cy="114412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71422F-98FD-49E2-80B4-5366A4CBC186}"/>
              </a:ext>
            </a:extLst>
          </p:cNvPr>
          <p:cNvSpPr txBox="1"/>
          <p:nvPr/>
        </p:nvSpPr>
        <p:spPr>
          <a:xfrm>
            <a:off x="1455688" y="5536129"/>
            <a:ext cx="1209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Other catchments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A83327B-A2A2-471A-8A0D-5948896F3715}"/>
              </a:ext>
            </a:extLst>
          </p:cNvPr>
          <p:cNvSpPr/>
          <p:nvPr/>
        </p:nvSpPr>
        <p:spPr>
          <a:xfrm>
            <a:off x="922867" y="5626100"/>
            <a:ext cx="355600" cy="304800"/>
          </a:xfrm>
          <a:custGeom>
            <a:avLst/>
            <a:gdLst>
              <a:gd name="connsiteX0" fmla="*/ 59266 w 355600"/>
              <a:gd name="connsiteY0" fmla="*/ 0 h 304800"/>
              <a:gd name="connsiteX1" fmla="*/ 59266 w 355600"/>
              <a:gd name="connsiteY1" fmla="*/ 0 h 304800"/>
              <a:gd name="connsiteX2" fmla="*/ 355600 w 355600"/>
              <a:gd name="connsiteY2" fmla="*/ 42333 h 304800"/>
              <a:gd name="connsiteX3" fmla="*/ 270933 w 355600"/>
              <a:gd name="connsiteY3" fmla="*/ 283633 h 304800"/>
              <a:gd name="connsiteX4" fmla="*/ 224366 w 355600"/>
              <a:gd name="connsiteY4" fmla="*/ 287867 h 304800"/>
              <a:gd name="connsiteX5" fmla="*/ 0 w 355600"/>
              <a:gd name="connsiteY5" fmla="*/ 304800 h 304800"/>
              <a:gd name="connsiteX6" fmla="*/ 0 w 355600"/>
              <a:gd name="connsiteY6" fmla="*/ 232833 h 304800"/>
              <a:gd name="connsiteX7" fmla="*/ 59266 w 355600"/>
              <a:gd name="connsiteY7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" h="304800">
                <a:moveTo>
                  <a:pt x="59266" y="0"/>
                </a:moveTo>
                <a:lnTo>
                  <a:pt x="59266" y="0"/>
                </a:lnTo>
                <a:lnTo>
                  <a:pt x="355600" y="42333"/>
                </a:lnTo>
                <a:lnTo>
                  <a:pt x="270933" y="283633"/>
                </a:lnTo>
                <a:lnTo>
                  <a:pt x="224366" y="287867"/>
                </a:lnTo>
                <a:lnTo>
                  <a:pt x="0" y="304800"/>
                </a:lnTo>
                <a:lnTo>
                  <a:pt x="0" y="232833"/>
                </a:lnTo>
                <a:lnTo>
                  <a:pt x="59266" y="0"/>
                </a:lnTo>
                <a:close/>
              </a:path>
            </a:pathLst>
          </a:custGeom>
          <a:noFill/>
          <a:ln w="38100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ABFE36F-0175-4779-9611-E92328EAD307}"/>
              </a:ext>
            </a:extLst>
          </p:cNvPr>
          <p:cNvSpPr txBox="1"/>
          <p:nvPr/>
        </p:nvSpPr>
        <p:spPr>
          <a:xfrm>
            <a:off x="1455688" y="4990671"/>
            <a:ext cx="1209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Upper Mersey catchment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61A31F3-BD0B-4C7B-9E16-F05A89E5CB41}"/>
              </a:ext>
            </a:extLst>
          </p:cNvPr>
          <p:cNvSpPr/>
          <p:nvPr/>
        </p:nvSpPr>
        <p:spPr>
          <a:xfrm>
            <a:off x="922867" y="5080642"/>
            <a:ext cx="355600" cy="304800"/>
          </a:xfrm>
          <a:custGeom>
            <a:avLst/>
            <a:gdLst>
              <a:gd name="connsiteX0" fmla="*/ 59266 w 355600"/>
              <a:gd name="connsiteY0" fmla="*/ 0 h 304800"/>
              <a:gd name="connsiteX1" fmla="*/ 59266 w 355600"/>
              <a:gd name="connsiteY1" fmla="*/ 0 h 304800"/>
              <a:gd name="connsiteX2" fmla="*/ 355600 w 355600"/>
              <a:gd name="connsiteY2" fmla="*/ 42333 h 304800"/>
              <a:gd name="connsiteX3" fmla="*/ 270933 w 355600"/>
              <a:gd name="connsiteY3" fmla="*/ 283633 h 304800"/>
              <a:gd name="connsiteX4" fmla="*/ 224366 w 355600"/>
              <a:gd name="connsiteY4" fmla="*/ 287867 h 304800"/>
              <a:gd name="connsiteX5" fmla="*/ 0 w 355600"/>
              <a:gd name="connsiteY5" fmla="*/ 304800 h 304800"/>
              <a:gd name="connsiteX6" fmla="*/ 0 w 355600"/>
              <a:gd name="connsiteY6" fmla="*/ 232833 h 304800"/>
              <a:gd name="connsiteX7" fmla="*/ 59266 w 355600"/>
              <a:gd name="connsiteY7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" h="304800">
                <a:moveTo>
                  <a:pt x="59266" y="0"/>
                </a:moveTo>
                <a:lnTo>
                  <a:pt x="59266" y="0"/>
                </a:lnTo>
                <a:lnTo>
                  <a:pt x="355600" y="42333"/>
                </a:lnTo>
                <a:lnTo>
                  <a:pt x="270933" y="283633"/>
                </a:lnTo>
                <a:lnTo>
                  <a:pt x="224366" y="287867"/>
                </a:lnTo>
                <a:lnTo>
                  <a:pt x="0" y="304800"/>
                </a:lnTo>
                <a:lnTo>
                  <a:pt x="0" y="232833"/>
                </a:lnTo>
                <a:lnTo>
                  <a:pt x="59266" y="0"/>
                </a:lnTo>
                <a:close/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7C0CF-C09E-E08C-81C6-BD4657E88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9049"/>
            <a:ext cx="10515600" cy="457202"/>
          </a:xfrm>
        </p:spPr>
        <p:txBody>
          <a:bodyPr>
            <a:noAutofit/>
          </a:bodyPr>
          <a:lstStyle/>
          <a:p>
            <a:pPr algn="ctr"/>
            <a:r>
              <a:rPr lang="en-GB" sz="2800" b="1" dirty="0"/>
              <a:t>Data familiarisation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2B1C588-0146-EC78-125C-78368CD1A917}"/>
              </a:ext>
            </a:extLst>
          </p:cNvPr>
          <p:cNvSpPr txBox="1">
            <a:spLocks/>
          </p:cNvSpPr>
          <p:nvPr/>
        </p:nvSpPr>
        <p:spPr>
          <a:xfrm>
            <a:off x="831850" y="6391275"/>
            <a:ext cx="10515600" cy="45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/>
              <a:t>Manchester context</a:t>
            </a:r>
          </a:p>
        </p:txBody>
      </p:sp>
    </p:spTree>
    <p:extLst>
      <p:ext uri="{BB962C8B-B14F-4D97-AF65-F5344CB8AC3E}">
        <p14:creationId xmlns:p14="http://schemas.microsoft.com/office/powerpoint/2010/main" val="1054712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4A4FE5-0D64-B5B8-1107-B8CC2FBD3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06" y="866417"/>
            <a:ext cx="5798387" cy="51251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2539F4-D7E3-0AF7-678F-47932531FD13}"/>
              </a:ext>
            </a:extLst>
          </p:cNvPr>
          <p:cNvSpPr txBox="1"/>
          <p:nvPr/>
        </p:nvSpPr>
        <p:spPr>
          <a:xfrm>
            <a:off x="7533564" y="1118865"/>
            <a:ext cx="4569536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b="1" dirty="0"/>
              <a:t>BASELINE DATA</a:t>
            </a:r>
            <a:endParaRPr lang="en-GB" b="1" dirty="0"/>
          </a:p>
          <a:p>
            <a:endParaRPr lang="en-GB" sz="1800" b="1" dirty="0"/>
          </a:p>
          <a:p>
            <a:r>
              <a:rPr lang="en-GB" dirty="0"/>
              <a:t>total population of </a:t>
            </a:r>
            <a:r>
              <a:rPr lang="en-GB" b="1" dirty="0">
                <a:solidFill>
                  <a:srgbClr val="FF0000"/>
                </a:solidFill>
              </a:rPr>
              <a:t>1,058,917 people</a:t>
            </a:r>
            <a:endParaRPr lang="en-GB" b="1" dirty="0">
              <a:solidFill>
                <a:srgbClr val="FF0000"/>
              </a:solidFill>
              <a:cs typeface="Calibri" panose="020F0502020204030204"/>
            </a:endParaRPr>
          </a:p>
          <a:p>
            <a:r>
              <a:rPr lang="en-GB" dirty="0">
                <a:cs typeface="Calibri" panose="020F0502020204030204"/>
              </a:rPr>
              <a:t>Typically consume </a:t>
            </a:r>
            <a:r>
              <a:rPr lang="en-GB" b="1" dirty="0">
                <a:solidFill>
                  <a:srgbClr val="FF0000"/>
                </a:solidFill>
                <a:cs typeface="Calibri" panose="020F0502020204030204"/>
              </a:rPr>
              <a:t>143l/p/d</a:t>
            </a:r>
          </a:p>
          <a:p>
            <a:r>
              <a:rPr lang="en-GB" dirty="0"/>
              <a:t>Av. Demand </a:t>
            </a:r>
            <a:r>
              <a:rPr lang="en-GB" b="1" dirty="0">
                <a:solidFill>
                  <a:srgbClr val="FF0000"/>
                </a:solidFill>
              </a:rPr>
              <a:t>143,000m3/d</a:t>
            </a:r>
          </a:p>
          <a:p>
            <a:endParaRPr lang="en-GB" sz="1800" b="1" dirty="0"/>
          </a:p>
          <a:p>
            <a:endParaRPr lang="en-GB" b="1" dirty="0"/>
          </a:p>
          <a:p>
            <a:r>
              <a:rPr lang="en-GB" sz="1800" b="1" dirty="0"/>
              <a:t>RIVER FLOWS</a:t>
            </a:r>
          </a:p>
          <a:p>
            <a:r>
              <a:rPr lang="en-GB" b="1" dirty="0">
                <a:solidFill>
                  <a:srgbClr val="FF0000"/>
                </a:solidFill>
              </a:rPr>
              <a:t>2,180,000m3/day  </a:t>
            </a:r>
            <a:r>
              <a:rPr lang="en-GB" dirty="0"/>
              <a:t>flow at the outlet</a:t>
            </a:r>
          </a:p>
          <a:p>
            <a:endParaRPr lang="en-GB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0D089-13BE-1778-9EF6-592E71E4CC47}"/>
              </a:ext>
            </a:extLst>
          </p:cNvPr>
          <p:cNvSpPr txBox="1"/>
          <p:nvPr/>
        </p:nvSpPr>
        <p:spPr>
          <a:xfrm>
            <a:off x="661615" y="1986006"/>
            <a:ext cx="1542039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050" b="1" dirty="0">
                <a:solidFill>
                  <a:srgbClr val="FF0000"/>
                </a:solidFill>
              </a:rPr>
              <a:t>2,180,000m3/day </a:t>
            </a:r>
            <a:endParaRPr lang="en-GB" sz="105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9293E2-F318-8D2E-4EC5-A2498D7D0D1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432635" y="2239922"/>
            <a:ext cx="771019" cy="1189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5DC3311-6310-47AA-4217-A10AF71F7600}"/>
              </a:ext>
            </a:extLst>
          </p:cNvPr>
          <p:cNvSpPr txBox="1">
            <a:spLocks/>
          </p:cNvSpPr>
          <p:nvPr/>
        </p:nvSpPr>
        <p:spPr>
          <a:xfrm>
            <a:off x="831850" y="19049"/>
            <a:ext cx="10515600" cy="4572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/>
              <a:t>Data familiarisation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797A17-D591-9E5F-B290-5C2E10CCA064}"/>
              </a:ext>
            </a:extLst>
          </p:cNvPr>
          <p:cNvSpPr txBox="1">
            <a:spLocks/>
          </p:cNvSpPr>
          <p:nvPr/>
        </p:nvSpPr>
        <p:spPr>
          <a:xfrm>
            <a:off x="831850" y="6391275"/>
            <a:ext cx="10515600" cy="45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/>
              <a:t>Baseline data - flows</a:t>
            </a:r>
          </a:p>
        </p:txBody>
      </p:sp>
    </p:spTree>
    <p:extLst>
      <p:ext uri="{BB962C8B-B14F-4D97-AF65-F5344CB8AC3E}">
        <p14:creationId xmlns:p14="http://schemas.microsoft.com/office/powerpoint/2010/main" val="2552251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4A4FE5-0D64-B5B8-1107-B8CC2FBD3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06" y="866417"/>
            <a:ext cx="5798387" cy="51251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2539F4-D7E3-0AF7-678F-47932531FD13}"/>
              </a:ext>
            </a:extLst>
          </p:cNvPr>
          <p:cNvSpPr txBox="1"/>
          <p:nvPr/>
        </p:nvSpPr>
        <p:spPr>
          <a:xfrm>
            <a:off x="7533564" y="1118865"/>
            <a:ext cx="4569536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b="1" dirty="0"/>
              <a:t>REDUCED HOUSEHOLD DEMAND:</a:t>
            </a:r>
          </a:p>
          <a:p>
            <a:endParaRPr lang="en-GB" sz="1800" dirty="0"/>
          </a:p>
          <a:p>
            <a:r>
              <a:rPr lang="en-GB" sz="1800" dirty="0"/>
              <a:t>Bring all demand to the minimum (</a:t>
            </a:r>
            <a:r>
              <a:rPr lang="en-GB" sz="1800" b="1" dirty="0">
                <a:solidFill>
                  <a:srgbClr val="FF0000"/>
                </a:solidFill>
              </a:rPr>
              <a:t>50l/p/d</a:t>
            </a:r>
            <a:r>
              <a:rPr lang="en-GB" sz="1800" dirty="0"/>
              <a:t>)</a:t>
            </a:r>
          </a:p>
          <a:p>
            <a:endParaRPr lang="en-GB" dirty="0"/>
          </a:p>
          <a:p>
            <a:r>
              <a:rPr lang="en-GB" dirty="0"/>
              <a:t>F</a:t>
            </a:r>
            <a:r>
              <a:rPr lang="en-GB" sz="1800" dirty="0"/>
              <a:t>inal flow is </a:t>
            </a:r>
            <a:r>
              <a:rPr lang="en-GB" b="1" dirty="0">
                <a:solidFill>
                  <a:srgbClr val="FF0000"/>
                </a:solidFill>
              </a:rPr>
              <a:t>2,088,000m3</a:t>
            </a:r>
            <a:r>
              <a:rPr lang="en-GB" sz="1800" b="1" dirty="0">
                <a:solidFill>
                  <a:srgbClr val="FF0000"/>
                </a:solidFill>
              </a:rPr>
              <a:t>/day </a:t>
            </a:r>
            <a:r>
              <a:rPr lang="en-GB" sz="1800" dirty="0"/>
              <a:t>(roughly </a:t>
            </a:r>
            <a:r>
              <a:rPr lang="en-GB" dirty="0"/>
              <a:t>92,000m3</a:t>
            </a:r>
            <a:r>
              <a:rPr lang="en-GB" sz="1800" dirty="0"/>
              <a:t>/d, which is </a:t>
            </a:r>
            <a:r>
              <a:rPr lang="en-GB" dirty="0"/>
              <a:t>90l</a:t>
            </a:r>
            <a:r>
              <a:rPr lang="en-GB" sz="1800" dirty="0"/>
              <a:t>/p/d for 1Mp)</a:t>
            </a:r>
            <a:endParaRPr lang="en-GB" dirty="0">
              <a:cs typeface="Calibri"/>
            </a:endParaRPr>
          </a:p>
          <a:p>
            <a:endParaRPr lang="en-GB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0D089-13BE-1778-9EF6-592E71E4CC47}"/>
              </a:ext>
            </a:extLst>
          </p:cNvPr>
          <p:cNvSpPr txBox="1"/>
          <p:nvPr/>
        </p:nvSpPr>
        <p:spPr>
          <a:xfrm>
            <a:off x="661615" y="1986006"/>
            <a:ext cx="1542039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050" b="1" dirty="0">
                <a:solidFill>
                  <a:srgbClr val="FF0000"/>
                </a:solidFill>
              </a:rPr>
              <a:t>2,080,000m3/day </a:t>
            </a:r>
            <a:endParaRPr lang="en-GB" sz="105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9293E2-F318-8D2E-4EC5-A2498D7D0D1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432635" y="2239922"/>
            <a:ext cx="771019" cy="1189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14305BA-FC8B-F900-4545-016F0CD48B98}"/>
              </a:ext>
            </a:extLst>
          </p:cNvPr>
          <p:cNvSpPr txBox="1">
            <a:spLocks/>
          </p:cNvSpPr>
          <p:nvPr/>
        </p:nvSpPr>
        <p:spPr>
          <a:xfrm>
            <a:off x="831850" y="19049"/>
            <a:ext cx="10515600" cy="4572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/>
              <a:t>Data familiarisation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A5F098-A40A-7159-B939-27326B4480D4}"/>
              </a:ext>
            </a:extLst>
          </p:cNvPr>
          <p:cNvSpPr txBox="1">
            <a:spLocks/>
          </p:cNvSpPr>
          <p:nvPr/>
        </p:nvSpPr>
        <p:spPr>
          <a:xfrm>
            <a:off x="831850" y="6391275"/>
            <a:ext cx="10515600" cy="45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/>
              <a:t>Sanity check - flows</a:t>
            </a:r>
          </a:p>
        </p:txBody>
      </p:sp>
    </p:spTree>
    <p:extLst>
      <p:ext uri="{BB962C8B-B14F-4D97-AF65-F5344CB8AC3E}">
        <p14:creationId xmlns:p14="http://schemas.microsoft.com/office/powerpoint/2010/main" val="375104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4A4FE5-0D64-B5B8-1107-B8CC2FBD3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06" y="866417"/>
            <a:ext cx="5798387" cy="51251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2539F4-D7E3-0AF7-678F-47932531FD13}"/>
              </a:ext>
            </a:extLst>
          </p:cNvPr>
          <p:cNvSpPr txBox="1"/>
          <p:nvPr/>
        </p:nvSpPr>
        <p:spPr>
          <a:xfrm>
            <a:off x="7533564" y="1118865"/>
            <a:ext cx="4569536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b="1" dirty="0"/>
              <a:t>ALL CATCHMENTS IMPERVIOUS:</a:t>
            </a:r>
          </a:p>
          <a:p>
            <a:endParaRPr lang="en-GB" sz="1800" dirty="0"/>
          </a:p>
          <a:p>
            <a:r>
              <a:rPr lang="en-GB" sz="1800" dirty="0"/>
              <a:t>If we turn all catchments impervious (99% imp) the max flow in the outlet goes to </a:t>
            </a:r>
            <a:r>
              <a:rPr lang="en-GB" b="1" dirty="0">
                <a:solidFill>
                  <a:srgbClr val="FF0000"/>
                </a:solidFill>
              </a:rPr>
              <a:t>3,500,000m3</a:t>
            </a:r>
            <a:r>
              <a:rPr lang="en-GB" sz="1800" b="1" dirty="0">
                <a:solidFill>
                  <a:srgbClr val="FF0000"/>
                </a:solidFill>
              </a:rPr>
              <a:t>/day</a:t>
            </a:r>
            <a:endParaRPr lang="en-GB" sz="1800" b="1" dirty="0">
              <a:solidFill>
                <a:srgbClr val="FF0000"/>
              </a:solidFill>
              <a:cs typeface="Calibri"/>
            </a:endParaRPr>
          </a:p>
          <a:p>
            <a:endParaRPr lang="en-GB" dirty="0"/>
          </a:p>
          <a:p>
            <a:r>
              <a:rPr lang="en-GB" sz="1800" b="1" dirty="0"/>
              <a:t>ALL CATCHMENTS PERVIOUS:</a:t>
            </a:r>
            <a:endParaRPr lang="en-GB" dirty="0"/>
          </a:p>
          <a:p>
            <a:r>
              <a:rPr lang="en-GB" dirty="0"/>
              <a:t>If we turn all catchments totally natural (1% imp), it comes down to </a:t>
            </a:r>
            <a:r>
              <a:rPr lang="en-GB" b="1" dirty="0">
                <a:solidFill>
                  <a:srgbClr val="FF0000"/>
                </a:solidFill>
              </a:rPr>
              <a:t>2,027,000m3/d</a:t>
            </a:r>
            <a:endParaRPr lang="en-GB" b="1" dirty="0">
              <a:solidFill>
                <a:srgbClr val="FF0000"/>
              </a:solidFill>
              <a:cs typeface="Calibri"/>
            </a:endParaRPr>
          </a:p>
          <a:p>
            <a:endParaRPr lang="en-GB" sz="18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14305BA-FC8B-F900-4545-016F0CD48B98}"/>
              </a:ext>
            </a:extLst>
          </p:cNvPr>
          <p:cNvSpPr txBox="1">
            <a:spLocks/>
          </p:cNvSpPr>
          <p:nvPr/>
        </p:nvSpPr>
        <p:spPr>
          <a:xfrm>
            <a:off x="831850" y="19049"/>
            <a:ext cx="10515600" cy="4572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/>
              <a:t>Data familiarisation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A5F098-A40A-7159-B939-27326B4480D4}"/>
              </a:ext>
            </a:extLst>
          </p:cNvPr>
          <p:cNvSpPr txBox="1">
            <a:spLocks/>
          </p:cNvSpPr>
          <p:nvPr/>
        </p:nvSpPr>
        <p:spPr>
          <a:xfrm>
            <a:off x="831850" y="6391275"/>
            <a:ext cx="10515600" cy="45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/>
              <a:t>Extreme tests - flows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2C54EC-7D46-9F2E-0147-80BD580CDB97}"/>
              </a:ext>
            </a:extLst>
          </p:cNvPr>
          <p:cNvSpPr txBox="1"/>
          <p:nvPr/>
        </p:nvSpPr>
        <p:spPr>
          <a:xfrm>
            <a:off x="412750" y="2112025"/>
            <a:ext cx="1542039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050" b="1" dirty="0">
                <a:solidFill>
                  <a:srgbClr val="FF0000"/>
                </a:solidFill>
              </a:rPr>
              <a:t>3,500,000m3/day </a:t>
            </a:r>
            <a:endParaRPr lang="en-GB" sz="10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AA9031-0399-1086-2EDA-71342F429C8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954789" y="2238983"/>
            <a:ext cx="264536" cy="911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912010-F1A3-CFA9-B5E2-D7105021D8CC}"/>
              </a:ext>
            </a:extLst>
          </p:cNvPr>
          <p:cNvSpPr txBox="1"/>
          <p:nvPr/>
        </p:nvSpPr>
        <p:spPr>
          <a:xfrm>
            <a:off x="412750" y="3875100"/>
            <a:ext cx="1542039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050" b="1" dirty="0">
                <a:solidFill>
                  <a:srgbClr val="FF0000"/>
                </a:solidFill>
              </a:rPr>
              <a:t>2,027,000m3/day </a:t>
            </a:r>
            <a:endParaRPr lang="en-GB" sz="105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CB8D07-BBE8-A1BB-CBDE-BDECADF33E83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954789" y="3429000"/>
            <a:ext cx="264536" cy="573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118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FF01A4-998B-2090-F4BD-FB58E0517F04}"/>
              </a:ext>
            </a:extLst>
          </p:cNvPr>
          <p:cNvSpPr txBox="1"/>
          <p:nvPr/>
        </p:nvSpPr>
        <p:spPr>
          <a:xfrm>
            <a:off x="7533564" y="1118865"/>
            <a:ext cx="4226636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b="1" dirty="0"/>
              <a:t>BASELINE POLLUTANTS IN OUTLET (143l/p/d)</a:t>
            </a:r>
          </a:p>
          <a:p>
            <a:endParaRPr lang="en-GB" sz="1800" b="1" dirty="0"/>
          </a:p>
          <a:p>
            <a:r>
              <a:rPr lang="en-GB" dirty="0"/>
              <a:t>1823 ppm Nitrogen</a:t>
            </a:r>
            <a:endParaRPr lang="en-GB" dirty="0">
              <a:cs typeface="Calibri"/>
            </a:endParaRPr>
          </a:p>
          <a:p>
            <a:r>
              <a:rPr lang="en-GB" dirty="0"/>
              <a:t>771 ppm</a:t>
            </a:r>
            <a:r>
              <a:rPr lang="en-GB" sz="1800" dirty="0"/>
              <a:t> Phosphorous</a:t>
            </a:r>
            <a:endParaRPr lang="en-GB" sz="1800" dirty="0">
              <a:cs typeface="Calibri"/>
            </a:endParaRPr>
          </a:p>
          <a:p>
            <a:r>
              <a:rPr lang="en-GB" dirty="0"/>
              <a:t>395 ppm Ammonia</a:t>
            </a:r>
            <a:endParaRPr lang="en-GB" dirty="0">
              <a:cs typeface="Calibri" panose="020F0502020204030204"/>
            </a:endParaRPr>
          </a:p>
          <a:p>
            <a:endParaRPr lang="en-GB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6E884-C71F-98B3-E11F-A0F8AC065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96" y="866417"/>
            <a:ext cx="5611008" cy="512516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D5CA05A-8B17-B69B-E4A8-184B6EE3F4D8}"/>
              </a:ext>
            </a:extLst>
          </p:cNvPr>
          <p:cNvSpPr txBox="1">
            <a:spLocks/>
          </p:cNvSpPr>
          <p:nvPr/>
        </p:nvSpPr>
        <p:spPr>
          <a:xfrm>
            <a:off x="831850" y="19049"/>
            <a:ext cx="10515600" cy="4572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/>
              <a:t>Data familiarisation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75A496-9851-8F00-F6C3-91CD92516C24}"/>
              </a:ext>
            </a:extLst>
          </p:cNvPr>
          <p:cNvSpPr txBox="1">
            <a:spLocks/>
          </p:cNvSpPr>
          <p:nvPr/>
        </p:nvSpPr>
        <p:spPr>
          <a:xfrm>
            <a:off x="831850" y="6391275"/>
            <a:ext cx="10515600" cy="45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/>
              <a:t>Baseline data - Pollutants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F9423B-FB2F-C80B-12D5-562E90E30D24}"/>
              </a:ext>
            </a:extLst>
          </p:cNvPr>
          <p:cNvSpPr txBox="1"/>
          <p:nvPr/>
        </p:nvSpPr>
        <p:spPr>
          <a:xfrm>
            <a:off x="412750" y="2112025"/>
            <a:ext cx="1542039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050" b="1" dirty="0">
                <a:solidFill>
                  <a:srgbClr val="FF0000"/>
                </a:solidFill>
              </a:rPr>
              <a:t>1823 ppm Nitrogen</a:t>
            </a:r>
          </a:p>
          <a:p>
            <a:r>
              <a:rPr lang="en-GB" sz="1050" b="1" dirty="0">
                <a:solidFill>
                  <a:srgbClr val="FF0000"/>
                </a:solidFill>
              </a:rPr>
              <a:t>771 ppm Phosphorous</a:t>
            </a:r>
          </a:p>
          <a:p>
            <a:r>
              <a:rPr lang="en-GB" sz="1050" b="1" dirty="0">
                <a:solidFill>
                  <a:srgbClr val="FF0000"/>
                </a:solidFill>
              </a:rPr>
              <a:t>395 ppm Ammonia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87F2D6-E08C-5418-9E25-381F17F9872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954789" y="2400566"/>
            <a:ext cx="264536" cy="749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730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FF01A4-998B-2090-F4BD-FB58E0517F04}"/>
              </a:ext>
            </a:extLst>
          </p:cNvPr>
          <p:cNvSpPr txBox="1"/>
          <p:nvPr/>
        </p:nvSpPr>
        <p:spPr>
          <a:xfrm>
            <a:off x="7533564" y="1118865"/>
            <a:ext cx="4226636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b="1" dirty="0"/>
              <a:t>POLLUTANTS FOR DEMAND REDUCTION (50l/p/d)</a:t>
            </a:r>
          </a:p>
          <a:p>
            <a:endParaRPr lang="en-GB" sz="1800" b="1" dirty="0"/>
          </a:p>
          <a:p>
            <a:r>
              <a:rPr lang="en-GB" dirty="0"/>
              <a:t>1,171 ppm Nitrogen</a:t>
            </a:r>
            <a:endParaRPr lang="en-GB" dirty="0">
              <a:cs typeface="Calibri"/>
            </a:endParaRPr>
          </a:p>
          <a:p>
            <a:r>
              <a:rPr lang="en-GB" dirty="0"/>
              <a:t>367</a:t>
            </a:r>
            <a:r>
              <a:rPr lang="en-GB" sz="1800" dirty="0"/>
              <a:t> ppm Phosphorous</a:t>
            </a:r>
            <a:endParaRPr lang="en-GB" sz="1800" dirty="0">
              <a:cs typeface="Calibri" panose="020F0502020204030204"/>
            </a:endParaRPr>
          </a:p>
          <a:p>
            <a:r>
              <a:rPr lang="en-GB" dirty="0"/>
              <a:t>267 ppm Ammonia</a:t>
            </a:r>
            <a:endParaRPr lang="en-GB" dirty="0">
              <a:cs typeface="Calibri" panose="020F0502020204030204"/>
            </a:endParaRPr>
          </a:p>
          <a:p>
            <a:endParaRPr lang="en-GB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6E884-C71F-98B3-E11F-A0F8AC065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96" y="866417"/>
            <a:ext cx="5611008" cy="512516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D5CA05A-8B17-B69B-E4A8-184B6EE3F4D8}"/>
              </a:ext>
            </a:extLst>
          </p:cNvPr>
          <p:cNvSpPr txBox="1">
            <a:spLocks/>
          </p:cNvSpPr>
          <p:nvPr/>
        </p:nvSpPr>
        <p:spPr>
          <a:xfrm>
            <a:off x="831850" y="19049"/>
            <a:ext cx="10515600" cy="4572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/>
              <a:t>Data familiarisation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75A496-9851-8F00-F6C3-91CD92516C24}"/>
              </a:ext>
            </a:extLst>
          </p:cNvPr>
          <p:cNvSpPr txBox="1">
            <a:spLocks/>
          </p:cNvSpPr>
          <p:nvPr/>
        </p:nvSpPr>
        <p:spPr>
          <a:xfrm>
            <a:off x="831850" y="6391275"/>
            <a:ext cx="10515600" cy="45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/>
              <a:t>Extreme tests - pollutants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924E63-9FA6-55F7-BC44-7432AB4B9043}"/>
              </a:ext>
            </a:extLst>
          </p:cNvPr>
          <p:cNvSpPr txBox="1"/>
          <p:nvPr/>
        </p:nvSpPr>
        <p:spPr>
          <a:xfrm>
            <a:off x="412750" y="2112025"/>
            <a:ext cx="1542039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050" b="1" dirty="0">
                <a:solidFill>
                  <a:srgbClr val="FF0000"/>
                </a:solidFill>
              </a:rPr>
              <a:t>1,171 ppm Nitrogen</a:t>
            </a:r>
          </a:p>
          <a:p>
            <a:r>
              <a:rPr lang="en-GB" sz="1050" b="1" dirty="0">
                <a:solidFill>
                  <a:srgbClr val="FF0000"/>
                </a:solidFill>
              </a:rPr>
              <a:t>367 ppm Phosphorous</a:t>
            </a:r>
          </a:p>
          <a:p>
            <a:r>
              <a:rPr lang="en-GB" sz="1050" b="1" dirty="0">
                <a:solidFill>
                  <a:srgbClr val="FF0000"/>
                </a:solidFill>
              </a:rPr>
              <a:t>267 ppm Ammonia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AD3F31-D369-E940-0EAE-180CEE77B1A0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954789" y="2400566"/>
            <a:ext cx="264536" cy="749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321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6C63F83-7ED1-568A-0521-CD819B69BE18}"/>
              </a:ext>
            </a:extLst>
          </p:cNvPr>
          <p:cNvSpPr txBox="1">
            <a:spLocks/>
          </p:cNvSpPr>
          <p:nvPr/>
        </p:nvSpPr>
        <p:spPr>
          <a:xfrm>
            <a:off x="831850" y="19049"/>
            <a:ext cx="10515600" cy="4572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/>
              <a:t>Data familiarisation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8A80BE-4FF8-3DB7-7262-BC562191655D}"/>
              </a:ext>
            </a:extLst>
          </p:cNvPr>
          <p:cNvSpPr txBox="1">
            <a:spLocks/>
          </p:cNvSpPr>
          <p:nvPr/>
        </p:nvSpPr>
        <p:spPr>
          <a:xfrm>
            <a:off x="831850" y="6391275"/>
            <a:ext cx="10515600" cy="45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/>
              <a:t>Future scenario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B0FCF-B086-16FA-0729-48F09CC8AE3E}"/>
              </a:ext>
            </a:extLst>
          </p:cNvPr>
          <p:cNvSpPr txBox="1"/>
          <p:nvPr/>
        </p:nvSpPr>
        <p:spPr>
          <a:xfrm>
            <a:off x="7533564" y="1118865"/>
            <a:ext cx="4226636" cy="25853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b="1" dirty="0"/>
              <a:t>FUTURE TRENDS SCENARIO</a:t>
            </a:r>
          </a:p>
          <a:p>
            <a:endParaRPr lang="en-GB" sz="1800" b="1" dirty="0"/>
          </a:p>
          <a:p>
            <a:r>
              <a:rPr lang="en-GB" sz="1800" b="1" dirty="0"/>
              <a:t>Pop increase=30%</a:t>
            </a:r>
          </a:p>
          <a:p>
            <a:r>
              <a:rPr lang="en-GB" b="1" dirty="0"/>
              <a:t>Rainfall increase=50%</a:t>
            </a:r>
            <a:endParaRPr lang="en-GB" sz="1800" b="1" dirty="0"/>
          </a:p>
          <a:p>
            <a:endParaRPr lang="en-GB" sz="1800" dirty="0"/>
          </a:p>
          <a:p>
            <a:r>
              <a:rPr lang="en-GB" dirty="0"/>
              <a:t>+46% flows</a:t>
            </a:r>
          </a:p>
          <a:p>
            <a:r>
              <a:rPr lang="en-GB" dirty="0"/>
              <a:t>-46% [N]</a:t>
            </a:r>
          </a:p>
          <a:p>
            <a:r>
              <a:rPr lang="en-GB" dirty="0"/>
              <a:t>-45% [P]</a:t>
            </a:r>
          </a:p>
          <a:p>
            <a:r>
              <a:rPr lang="en-GB" dirty="0"/>
              <a:t>-43% [Amm]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E1F4E4-203A-9EC7-2678-6A275B10A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39" t="20210" r="26146" b="22209"/>
          <a:stretch/>
        </p:blipFill>
        <p:spPr>
          <a:xfrm>
            <a:off x="1413098" y="884532"/>
            <a:ext cx="5824706" cy="51070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88D10E-A27E-D087-0F78-07022BE0401A}"/>
              </a:ext>
            </a:extLst>
          </p:cNvPr>
          <p:cNvSpPr txBox="1"/>
          <p:nvPr/>
        </p:nvSpPr>
        <p:spPr>
          <a:xfrm>
            <a:off x="412750" y="2112025"/>
            <a:ext cx="1542039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+46% flows</a:t>
            </a:r>
          </a:p>
          <a:p>
            <a:r>
              <a:rPr lang="pt-BR" sz="1050" b="1" dirty="0">
                <a:solidFill>
                  <a:srgbClr val="FF0000"/>
                </a:solidFill>
              </a:rPr>
              <a:t>-46% [N]</a:t>
            </a:r>
          </a:p>
          <a:p>
            <a:r>
              <a:rPr lang="pt-BR" sz="1050" b="1" dirty="0">
                <a:solidFill>
                  <a:srgbClr val="FF0000"/>
                </a:solidFill>
              </a:rPr>
              <a:t>-45% [P]</a:t>
            </a:r>
          </a:p>
          <a:p>
            <a:r>
              <a:rPr lang="pt-BR" sz="1050" b="1" dirty="0">
                <a:solidFill>
                  <a:srgbClr val="FF0000"/>
                </a:solidFill>
              </a:rPr>
              <a:t>-43% [Amm]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4820CA-8D4B-A71F-45E8-8B989C502C01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954789" y="2481357"/>
            <a:ext cx="264536" cy="668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338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84D9AF-791C-5902-A881-A3F9F7989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02631"/>
            <a:ext cx="10515600" cy="2852737"/>
          </a:xfrm>
        </p:spPr>
        <p:txBody>
          <a:bodyPr/>
          <a:lstStyle/>
          <a:p>
            <a:pPr algn="ctr"/>
            <a:r>
              <a:rPr lang="en-GB" b="1" dirty="0"/>
              <a:t>VDR live test</a:t>
            </a:r>
          </a:p>
        </p:txBody>
      </p:sp>
    </p:spTree>
    <p:extLst>
      <p:ext uri="{BB962C8B-B14F-4D97-AF65-F5344CB8AC3E}">
        <p14:creationId xmlns:p14="http://schemas.microsoft.com/office/powerpoint/2010/main" val="4150930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27D165A-8797-0ED2-CF7F-50A67CD4818B}"/>
              </a:ext>
            </a:extLst>
          </p:cNvPr>
          <p:cNvCxnSpPr>
            <a:cxnSpLocks/>
            <a:stCxn id="191" idx="2"/>
          </p:cNvCxnSpPr>
          <p:nvPr/>
        </p:nvCxnSpPr>
        <p:spPr>
          <a:xfrm flipH="1">
            <a:off x="2109354" y="2984330"/>
            <a:ext cx="8537016" cy="8703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6203A7E-AF9B-15AA-BC0E-D591F30475D5}"/>
              </a:ext>
            </a:extLst>
          </p:cNvPr>
          <p:cNvCxnSpPr>
            <a:cxnSpLocks/>
            <a:stCxn id="191" idx="4"/>
            <a:endCxn id="208" idx="0"/>
          </p:cNvCxnSpPr>
          <p:nvPr/>
        </p:nvCxnSpPr>
        <p:spPr>
          <a:xfrm>
            <a:off x="10781452" y="3119412"/>
            <a:ext cx="703584" cy="1683351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F5653AC1-8036-41A4-5A10-3340229A1791}"/>
              </a:ext>
            </a:extLst>
          </p:cNvPr>
          <p:cNvCxnSpPr>
            <a:cxnSpLocks/>
            <a:stCxn id="195" idx="0"/>
            <a:endCxn id="179" idx="5"/>
          </p:cNvCxnSpPr>
          <p:nvPr/>
        </p:nvCxnSpPr>
        <p:spPr>
          <a:xfrm flipH="1" flipV="1">
            <a:off x="9800062" y="3081408"/>
            <a:ext cx="467730" cy="66430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7554E00-42A2-FD96-6DF5-D48552F5B579}"/>
              </a:ext>
            </a:extLst>
          </p:cNvPr>
          <p:cNvCxnSpPr>
            <a:cxnSpLocks/>
            <a:stCxn id="196" idx="4"/>
            <a:endCxn id="179" idx="7"/>
          </p:cNvCxnSpPr>
          <p:nvPr/>
        </p:nvCxnSpPr>
        <p:spPr>
          <a:xfrm flipH="1">
            <a:off x="9800062" y="2058254"/>
            <a:ext cx="417666" cy="83212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848E394-58F8-4B13-85E3-911C0E72C0AD}"/>
              </a:ext>
            </a:extLst>
          </p:cNvPr>
          <p:cNvCxnSpPr>
            <a:cxnSpLocks/>
            <a:stCxn id="191" idx="2"/>
            <a:endCxn id="179" idx="6"/>
          </p:cNvCxnSpPr>
          <p:nvPr/>
        </p:nvCxnSpPr>
        <p:spPr>
          <a:xfrm flipH="1">
            <a:off x="9839627" y="2984330"/>
            <a:ext cx="806743" cy="1561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925FB80C-EA63-B221-C2F8-DB455A77C328}"/>
              </a:ext>
            </a:extLst>
          </p:cNvPr>
          <p:cNvCxnSpPr>
            <a:cxnSpLocks/>
            <a:stCxn id="179" idx="4"/>
            <a:endCxn id="178" idx="0"/>
          </p:cNvCxnSpPr>
          <p:nvPr/>
        </p:nvCxnSpPr>
        <p:spPr>
          <a:xfrm flipH="1">
            <a:off x="9700487" y="3120973"/>
            <a:ext cx="4058" cy="168300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CBD8C274-5545-B18E-483A-07F9E039BE2F}"/>
              </a:ext>
            </a:extLst>
          </p:cNvPr>
          <p:cNvCxnSpPr>
            <a:cxnSpLocks/>
            <a:stCxn id="179" idx="2"/>
            <a:endCxn id="160" idx="6"/>
          </p:cNvCxnSpPr>
          <p:nvPr/>
        </p:nvCxnSpPr>
        <p:spPr>
          <a:xfrm flipH="1" flipV="1">
            <a:off x="8510456" y="2984330"/>
            <a:ext cx="1059007" cy="1561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035CA12-421E-19AD-C555-69A90C99331F}"/>
              </a:ext>
            </a:extLst>
          </p:cNvPr>
          <p:cNvSpPr/>
          <p:nvPr/>
        </p:nvSpPr>
        <p:spPr>
          <a:xfrm>
            <a:off x="9569463" y="2850809"/>
            <a:ext cx="270164" cy="27016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1576CFA0-7C74-BB85-3149-238DC1004C6B}"/>
              </a:ext>
            </a:extLst>
          </p:cNvPr>
          <p:cNvCxnSpPr>
            <a:cxnSpLocks/>
            <a:stCxn id="160" idx="4"/>
            <a:endCxn id="177" idx="0"/>
          </p:cNvCxnSpPr>
          <p:nvPr/>
        </p:nvCxnSpPr>
        <p:spPr>
          <a:xfrm flipH="1">
            <a:off x="8347883" y="3119412"/>
            <a:ext cx="27491" cy="1677648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0D92FB5-9D86-5364-FDC6-9287CEFC3CF1}"/>
              </a:ext>
            </a:extLst>
          </p:cNvPr>
          <p:cNvCxnSpPr>
            <a:cxnSpLocks/>
            <a:stCxn id="160" idx="2"/>
            <a:endCxn id="136" idx="6"/>
          </p:cNvCxnSpPr>
          <p:nvPr/>
        </p:nvCxnSpPr>
        <p:spPr>
          <a:xfrm flipH="1">
            <a:off x="7256585" y="2984330"/>
            <a:ext cx="983707" cy="5832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0BEA50E7-B222-568D-EF70-44FE089DC763}"/>
              </a:ext>
            </a:extLst>
          </p:cNvPr>
          <p:cNvCxnSpPr>
            <a:cxnSpLocks/>
            <a:stCxn id="159" idx="2"/>
            <a:endCxn id="143" idx="6"/>
          </p:cNvCxnSpPr>
          <p:nvPr/>
        </p:nvCxnSpPr>
        <p:spPr>
          <a:xfrm flipH="1">
            <a:off x="6706624" y="1915257"/>
            <a:ext cx="970065" cy="233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98D8FB8-0EAA-A04C-6D6C-D9720DF3A7A9}"/>
              </a:ext>
            </a:extLst>
          </p:cNvPr>
          <p:cNvCxnSpPr>
            <a:cxnSpLocks/>
            <a:stCxn id="160" idx="0"/>
            <a:endCxn id="159" idx="5"/>
          </p:cNvCxnSpPr>
          <p:nvPr/>
        </p:nvCxnSpPr>
        <p:spPr>
          <a:xfrm flipH="1" flipV="1">
            <a:off x="7907288" y="2010774"/>
            <a:ext cx="468086" cy="83847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FFE034E-DDDD-4167-5B36-EFD2CDE5984F}"/>
              </a:ext>
            </a:extLst>
          </p:cNvPr>
          <p:cNvCxnSpPr>
            <a:cxnSpLocks/>
            <a:stCxn id="160" idx="3"/>
            <a:endCxn id="142" idx="7"/>
          </p:cNvCxnSpPr>
          <p:nvPr/>
        </p:nvCxnSpPr>
        <p:spPr>
          <a:xfrm flipH="1">
            <a:off x="7735642" y="3079847"/>
            <a:ext cx="544215" cy="74038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E6B5B8D-BEBD-A9E8-F14B-CE9932566738}"/>
              </a:ext>
            </a:extLst>
          </p:cNvPr>
          <p:cNvCxnSpPr>
            <a:cxnSpLocks/>
            <a:stCxn id="149" idx="1"/>
            <a:endCxn id="99" idx="6"/>
          </p:cNvCxnSpPr>
          <p:nvPr/>
        </p:nvCxnSpPr>
        <p:spPr>
          <a:xfrm flipH="1" flipV="1">
            <a:off x="3466159" y="3915746"/>
            <a:ext cx="1714914" cy="951669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0C26B45-FFD7-FCF8-9C7D-441EC347E6E7}"/>
              </a:ext>
            </a:extLst>
          </p:cNvPr>
          <p:cNvCxnSpPr>
            <a:cxnSpLocks/>
            <a:stCxn id="110" idx="4"/>
            <a:endCxn id="149" idx="7"/>
          </p:cNvCxnSpPr>
          <p:nvPr/>
        </p:nvCxnSpPr>
        <p:spPr>
          <a:xfrm flipH="1">
            <a:off x="5372107" y="4050828"/>
            <a:ext cx="402554" cy="816587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DF549EB7-71DE-EEF6-D9E0-F30097D157D7}"/>
              </a:ext>
            </a:extLst>
          </p:cNvPr>
          <p:cNvCxnSpPr>
            <a:cxnSpLocks/>
            <a:stCxn id="143" idx="2"/>
            <a:endCxn id="114" idx="6"/>
          </p:cNvCxnSpPr>
          <p:nvPr/>
        </p:nvCxnSpPr>
        <p:spPr>
          <a:xfrm flipH="1">
            <a:off x="4300138" y="1917587"/>
            <a:ext cx="2136322" cy="2768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374D189-4FCC-AB5D-6A95-8FF267BCB626}"/>
              </a:ext>
            </a:extLst>
          </p:cNvPr>
          <p:cNvCxnSpPr>
            <a:cxnSpLocks/>
            <a:stCxn id="114" idx="5"/>
            <a:endCxn id="127" idx="1"/>
          </p:cNvCxnSpPr>
          <p:nvPr/>
        </p:nvCxnSpPr>
        <p:spPr>
          <a:xfrm>
            <a:off x="4260573" y="2015872"/>
            <a:ext cx="623024" cy="88669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68161887-0654-8A52-5F4C-91B80636691E}"/>
              </a:ext>
            </a:extLst>
          </p:cNvPr>
          <p:cNvCxnSpPr>
            <a:cxnSpLocks/>
            <a:stCxn id="127" idx="3"/>
            <a:endCxn id="120" idx="7"/>
          </p:cNvCxnSpPr>
          <p:nvPr/>
        </p:nvCxnSpPr>
        <p:spPr>
          <a:xfrm flipH="1">
            <a:off x="4238175" y="3093600"/>
            <a:ext cx="645422" cy="177381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D38FE35-BC60-E9D6-D6E6-7047F19B464C}"/>
              </a:ext>
            </a:extLst>
          </p:cNvPr>
          <p:cNvCxnSpPr>
            <a:cxnSpLocks/>
            <a:stCxn id="120" idx="1"/>
            <a:endCxn id="99" idx="5"/>
          </p:cNvCxnSpPr>
          <p:nvPr/>
        </p:nvCxnSpPr>
        <p:spPr>
          <a:xfrm flipH="1" flipV="1">
            <a:off x="3426594" y="4011263"/>
            <a:ext cx="620547" cy="85615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441D882-0A89-3BC2-EEE3-2FAEA7B5DB79}"/>
              </a:ext>
            </a:extLst>
          </p:cNvPr>
          <p:cNvCxnSpPr>
            <a:cxnSpLocks/>
            <a:stCxn id="114" idx="3"/>
            <a:endCxn id="99" idx="0"/>
          </p:cNvCxnSpPr>
          <p:nvPr/>
        </p:nvCxnSpPr>
        <p:spPr>
          <a:xfrm flipH="1">
            <a:off x="3331077" y="2015872"/>
            <a:ext cx="738462" cy="176479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041C85D-FD27-BCC8-37D3-96C4D457D2DB}"/>
              </a:ext>
            </a:extLst>
          </p:cNvPr>
          <p:cNvCxnSpPr>
            <a:cxnSpLocks/>
            <a:stCxn id="99" idx="3"/>
            <a:endCxn id="93" idx="7"/>
          </p:cNvCxnSpPr>
          <p:nvPr/>
        </p:nvCxnSpPr>
        <p:spPr>
          <a:xfrm flipH="1">
            <a:off x="2768395" y="4011263"/>
            <a:ext cx="467165" cy="868818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309D50-CAFD-4EAF-F8AE-140A048B814E}"/>
              </a:ext>
            </a:extLst>
          </p:cNvPr>
          <p:cNvSpPr txBox="1"/>
          <p:nvPr/>
        </p:nvSpPr>
        <p:spPr>
          <a:xfrm>
            <a:off x="521654" y="1769732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MODELLING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427131-6AAB-6F79-827D-3BECAA56037A}"/>
              </a:ext>
            </a:extLst>
          </p:cNvPr>
          <p:cNvSpPr txBox="1"/>
          <p:nvPr/>
        </p:nvSpPr>
        <p:spPr>
          <a:xfrm>
            <a:off x="932496" y="2779270"/>
            <a:ext cx="91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DIGITAL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60143E-A83E-04BC-3F06-E69B206EECC2}"/>
              </a:ext>
            </a:extLst>
          </p:cNvPr>
          <p:cNvSpPr txBox="1"/>
          <p:nvPr/>
        </p:nvSpPr>
        <p:spPr>
          <a:xfrm>
            <a:off x="384580" y="4827850"/>
            <a:ext cx="1551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ENGAGEMENT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68A7A-C672-82DD-DF5F-65C3FCB0D29A}"/>
              </a:ext>
            </a:extLst>
          </p:cNvPr>
          <p:cNvSpPr txBox="1"/>
          <p:nvPr/>
        </p:nvSpPr>
        <p:spPr>
          <a:xfrm>
            <a:off x="1457701" y="1445570"/>
            <a:ext cx="1303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WSIMOD setup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0E3480-D10D-EE40-4F22-B4AD109867E0}"/>
              </a:ext>
            </a:extLst>
          </p:cNvPr>
          <p:cNvSpPr txBox="1"/>
          <p:nvPr/>
        </p:nvSpPr>
        <p:spPr>
          <a:xfrm>
            <a:off x="3446494" y="1406983"/>
            <a:ext cx="1437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API development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F5D24-C418-896F-81E5-3686A80488F9}"/>
              </a:ext>
            </a:extLst>
          </p:cNvPr>
          <p:cNvSpPr txBox="1"/>
          <p:nvPr/>
        </p:nvSpPr>
        <p:spPr>
          <a:xfrm>
            <a:off x="5975138" y="1414278"/>
            <a:ext cx="1188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WSIMOD use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7E2C97-71F6-CCA2-CDB0-DB13E3504F43}"/>
              </a:ext>
            </a:extLst>
          </p:cNvPr>
          <p:cNvSpPr txBox="1"/>
          <p:nvPr/>
        </p:nvSpPr>
        <p:spPr>
          <a:xfrm>
            <a:off x="7147843" y="1421965"/>
            <a:ext cx="1265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WSIMOD + API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8E923-5354-35F2-51B8-12C91EE1C8F1}"/>
              </a:ext>
            </a:extLst>
          </p:cNvPr>
          <p:cNvSpPr txBox="1"/>
          <p:nvPr/>
        </p:nvSpPr>
        <p:spPr>
          <a:xfrm>
            <a:off x="6742259" y="2511064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use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825D3F-2D15-8E63-F529-4D733A5BE925}"/>
              </a:ext>
            </a:extLst>
          </p:cNvPr>
          <p:cNvSpPr txBox="1"/>
          <p:nvPr/>
        </p:nvSpPr>
        <p:spPr>
          <a:xfrm>
            <a:off x="5044166" y="2379300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workflows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06AEF4-9467-173B-6197-5B1E983D873D}"/>
              </a:ext>
            </a:extLst>
          </p:cNvPr>
          <p:cNvSpPr txBox="1"/>
          <p:nvPr/>
        </p:nvSpPr>
        <p:spPr>
          <a:xfrm>
            <a:off x="8507434" y="2403343"/>
            <a:ext cx="91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prototype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336673-B09C-CD7E-9B41-0A1B27C172E3}"/>
              </a:ext>
            </a:extLst>
          </p:cNvPr>
          <p:cNvSpPr txBox="1"/>
          <p:nvPr/>
        </p:nvSpPr>
        <p:spPr>
          <a:xfrm>
            <a:off x="9973698" y="2427656"/>
            <a:ext cx="684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VDR </a:t>
            </a:r>
          </a:p>
          <a:p>
            <a:r>
              <a:rPr lang="en-GB" sz="1400" dirty="0"/>
              <a:t>testing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04C93D-74D1-A39C-B70D-FDA3F62BA1A2}"/>
              </a:ext>
            </a:extLst>
          </p:cNvPr>
          <p:cNvSpPr txBox="1"/>
          <p:nvPr/>
        </p:nvSpPr>
        <p:spPr>
          <a:xfrm>
            <a:off x="747864" y="3598663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SYSTEMS </a:t>
            </a:r>
          </a:p>
          <a:p>
            <a:pPr algn="r"/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THINKING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19D9F7-8C45-3DF7-8697-0D5918B050C6}"/>
              </a:ext>
            </a:extLst>
          </p:cNvPr>
          <p:cNvSpPr txBox="1"/>
          <p:nvPr/>
        </p:nvSpPr>
        <p:spPr>
          <a:xfrm>
            <a:off x="3418492" y="3408812"/>
            <a:ext cx="1048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problem </a:t>
            </a:r>
          </a:p>
          <a:p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formulation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FDFAC8-9CF2-7C2A-E1CF-299D047473D1}"/>
              </a:ext>
            </a:extLst>
          </p:cNvPr>
          <p:cNvSpPr txBox="1"/>
          <p:nvPr/>
        </p:nvSpPr>
        <p:spPr>
          <a:xfrm>
            <a:off x="5122065" y="3430072"/>
            <a:ext cx="1477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CLD development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143F6F-56B3-50E6-7962-B30CDA50C4BD}"/>
              </a:ext>
            </a:extLst>
          </p:cNvPr>
          <p:cNvSpPr txBox="1"/>
          <p:nvPr/>
        </p:nvSpPr>
        <p:spPr>
          <a:xfrm>
            <a:off x="7306893" y="4061851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CLD + VDR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B8B842-5039-4CEB-E2D7-8A3847443BC9}"/>
              </a:ext>
            </a:extLst>
          </p:cNvPr>
          <p:cNvSpPr txBox="1"/>
          <p:nvPr/>
        </p:nvSpPr>
        <p:spPr>
          <a:xfrm>
            <a:off x="10033927" y="400823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final </a:t>
            </a:r>
          </a:p>
          <a:p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CLD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06D2D3-36E4-DA54-3937-3EDDE3B2D55F}"/>
              </a:ext>
            </a:extLst>
          </p:cNvPr>
          <p:cNvSpPr txBox="1"/>
          <p:nvPr/>
        </p:nvSpPr>
        <p:spPr>
          <a:xfrm>
            <a:off x="9532893" y="1427853"/>
            <a:ext cx="1252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final WSIMOD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4757C3F-E736-7747-6F01-A7125002E553}"/>
              </a:ext>
            </a:extLst>
          </p:cNvPr>
          <p:cNvSpPr txBox="1"/>
          <p:nvPr/>
        </p:nvSpPr>
        <p:spPr>
          <a:xfrm>
            <a:off x="10901873" y="2817467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final VDR 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4BABC74-4B6E-712E-9401-0E39FBCF357A}"/>
              </a:ext>
            </a:extLst>
          </p:cNvPr>
          <p:cNvSpPr/>
          <p:nvPr/>
        </p:nvSpPr>
        <p:spPr>
          <a:xfrm>
            <a:off x="2537796" y="4847352"/>
            <a:ext cx="270164" cy="27016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A48E4C-279C-FC3A-3A6B-7C0575EEE65F}"/>
              </a:ext>
            </a:extLst>
          </p:cNvPr>
          <p:cNvSpPr txBox="1"/>
          <p:nvPr/>
        </p:nvSpPr>
        <p:spPr>
          <a:xfrm>
            <a:off x="2170179" y="5132607"/>
            <a:ext cx="9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scoping </a:t>
            </a:r>
          </a:p>
          <a:p>
            <a:pPr algn="ctr"/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workshops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3AD219-73A1-3EB8-6E06-2037FD9766CE}"/>
              </a:ext>
            </a:extLst>
          </p:cNvPr>
          <p:cNvSpPr txBox="1"/>
          <p:nvPr/>
        </p:nvSpPr>
        <p:spPr>
          <a:xfrm>
            <a:off x="3585470" y="5141507"/>
            <a:ext cx="132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VDR workshops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AD4A39-5817-27EF-5D0F-C01EFF17AA8E}"/>
              </a:ext>
            </a:extLst>
          </p:cNvPr>
          <p:cNvSpPr txBox="1"/>
          <p:nvPr/>
        </p:nvSpPr>
        <p:spPr>
          <a:xfrm>
            <a:off x="4875258" y="5115000"/>
            <a:ext cx="1294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CLD workshops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665170-ED1F-B8E0-C554-11D35D00AFD8}"/>
              </a:ext>
            </a:extLst>
          </p:cNvPr>
          <p:cNvSpPr txBox="1"/>
          <p:nvPr/>
        </p:nvSpPr>
        <p:spPr>
          <a:xfrm>
            <a:off x="7837568" y="5133695"/>
            <a:ext cx="1198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VDR feedback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1713A5-6B97-A540-0B9A-95AE96747E01}"/>
              </a:ext>
            </a:extLst>
          </p:cNvPr>
          <p:cNvSpPr txBox="1"/>
          <p:nvPr/>
        </p:nvSpPr>
        <p:spPr>
          <a:xfrm>
            <a:off x="9305186" y="5130509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VDR use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32E02F3-A5FE-31DD-FE37-6095E83F7A0D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168118" y="2050778"/>
            <a:ext cx="504760" cy="80717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1C76F5B4-E3C2-D786-3B4A-560C570DCC3C}"/>
              </a:ext>
            </a:extLst>
          </p:cNvPr>
          <p:cNvSpPr txBox="1"/>
          <p:nvPr/>
        </p:nvSpPr>
        <p:spPr>
          <a:xfrm>
            <a:off x="11042111" y="5191689"/>
            <a:ext cx="1023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SHOWCASE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ABF593-FE5D-23A5-57DC-358375E6DBD7}"/>
              </a:ext>
            </a:extLst>
          </p:cNvPr>
          <p:cNvSpPr txBox="1"/>
          <p:nvPr/>
        </p:nvSpPr>
        <p:spPr>
          <a:xfrm>
            <a:off x="2568854" y="2345181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spatial</a:t>
            </a:r>
          </a:p>
          <a:p>
            <a:r>
              <a:rPr lang="en-GB" sz="1400" dirty="0"/>
              <a:t> domain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68C4F4-3D57-DC32-CBD9-5A4311A99295}"/>
              </a:ext>
            </a:extLst>
          </p:cNvPr>
          <p:cNvCxnSpPr>
            <a:cxnSpLocks/>
            <a:stCxn id="3" idx="6"/>
            <a:endCxn id="196" idx="2"/>
          </p:cNvCxnSpPr>
          <p:nvPr/>
        </p:nvCxnSpPr>
        <p:spPr>
          <a:xfrm flipV="1">
            <a:off x="2244436" y="1923172"/>
            <a:ext cx="7838210" cy="20462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F01A085-55B1-AACF-4E29-F61E0D50ACE1}"/>
              </a:ext>
            </a:extLst>
          </p:cNvPr>
          <p:cNvCxnSpPr>
            <a:cxnSpLocks/>
            <a:stCxn id="208" idx="2"/>
          </p:cNvCxnSpPr>
          <p:nvPr/>
        </p:nvCxnSpPr>
        <p:spPr>
          <a:xfrm flipH="1">
            <a:off x="2109354" y="4937845"/>
            <a:ext cx="9240600" cy="44589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D8BF999-6644-855E-3D35-36A05AE5DB74}"/>
              </a:ext>
            </a:extLst>
          </p:cNvPr>
          <p:cNvCxnSpPr>
            <a:cxnSpLocks/>
            <a:stCxn id="195" idx="2"/>
          </p:cNvCxnSpPr>
          <p:nvPr/>
        </p:nvCxnSpPr>
        <p:spPr>
          <a:xfrm flipH="1">
            <a:off x="2109354" y="3880792"/>
            <a:ext cx="8023356" cy="7160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1703FC9-945A-FD58-3763-D023C1DB0036}"/>
              </a:ext>
            </a:extLst>
          </p:cNvPr>
          <p:cNvCxnSpPr>
            <a:cxnSpLocks/>
            <a:stCxn id="21" idx="4"/>
            <a:endCxn id="59" idx="0"/>
          </p:cNvCxnSpPr>
          <p:nvPr/>
        </p:nvCxnSpPr>
        <p:spPr>
          <a:xfrm>
            <a:off x="2672878" y="3128115"/>
            <a:ext cx="0" cy="1719237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7E8E853-222B-8CD0-3CF1-98F527DBB879}"/>
              </a:ext>
            </a:extLst>
          </p:cNvPr>
          <p:cNvSpPr/>
          <p:nvPr/>
        </p:nvSpPr>
        <p:spPr>
          <a:xfrm>
            <a:off x="2537796" y="2857951"/>
            <a:ext cx="270164" cy="27016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112E86-607A-776E-2A76-83C9DA570D6B}"/>
              </a:ext>
            </a:extLst>
          </p:cNvPr>
          <p:cNvSpPr/>
          <p:nvPr/>
        </p:nvSpPr>
        <p:spPr>
          <a:xfrm>
            <a:off x="1974272" y="1808552"/>
            <a:ext cx="270164" cy="27016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6F2A69C-438C-4069-19E2-3EF60F8778F2}"/>
              </a:ext>
            </a:extLst>
          </p:cNvPr>
          <p:cNvSpPr/>
          <p:nvPr/>
        </p:nvSpPr>
        <p:spPr>
          <a:xfrm>
            <a:off x="2537796" y="4840516"/>
            <a:ext cx="270164" cy="27016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A3B63C3-6586-E4DE-B6C5-B9306BD22338}"/>
              </a:ext>
            </a:extLst>
          </p:cNvPr>
          <p:cNvSpPr/>
          <p:nvPr/>
        </p:nvSpPr>
        <p:spPr>
          <a:xfrm>
            <a:off x="3195995" y="3780664"/>
            <a:ext cx="270164" cy="27016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DDA9642-2562-7E56-B36B-11054500D116}"/>
              </a:ext>
            </a:extLst>
          </p:cNvPr>
          <p:cNvSpPr/>
          <p:nvPr/>
        </p:nvSpPr>
        <p:spPr>
          <a:xfrm>
            <a:off x="5639579" y="3780664"/>
            <a:ext cx="270164" cy="27016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1B78DD4-F659-F293-E83D-AE491E020E72}"/>
              </a:ext>
            </a:extLst>
          </p:cNvPr>
          <p:cNvSpPr/>
          <p:nvPr/>
        </p:nvSpPr>
        <p:spPr>
          <a:xfrm>
            <a:off x="4029974" y="1785273"/>
            <a:ext cx="270164" cy="27016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B8A265C-1DFC-C99A-F674-4BBA5511CD4E}"/>
              </a:ext>
            </a:extLst>
          </p:cNvPr>
          <p:cNvSpPr/>
          <p:nvPr/>
        </p:nvSpPr>
        <p:spPr>
          <a:xfrm>
            <a:off x="4007576" y="4827850"/>
            <a:ext cx="270164" cy="27016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7D0296B-B4CA-30D5-34EC-9243C03FA649}"/>
              </a:ext>
            </a:extLst>
          </p:cNvPr>
          <p:cNvSpPr/>
          <p:nvPr/>
        </p:nvSpPr>
        <p:spPr>
          <a:xfrm>
            <a:off x="4844032" y="2863001"/>
            <a:ext cx="270164" cy="27016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0011D48-8012-D7E9-448B-848CD4D23281}"/>
              </a:ext>
            </a:extLst>
          </p:cNvPr>
          <p:cNvSpPr/>
          <p:nvPr/>
        </p:nvSpPr>
        <p:spPr>
          <a:xfrm>
            <a:off x="6986421" y="2855080"/>
            <a:ext cx="270164" cy="27016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D3CC1C50-DAB5-3EE4-B6B6-BC730B695896}"/>
              </a:ext>
            </a:extLst>
          </p:cNvPr>
          <p:cNvCxnSpPr>
            <a:cxnSpLocks/>
            <a:stCxn id="136" idx="2"/>
            <a:endCxn id="127" idx="6"/>
          </p:cNvCxnSpPr>
          <p:nvPr/>
        </p:nvCxnSpPr>
        <p:spPr>
          <a:xfrm flipH="1">
            <a:off x="5114196" y="2990162"/>
            <a:ext cx="1872225" cy="7921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8DA78954-3BA3-B73C-5C83-4C4A6F26B78C}"/>
              </a:ext>
            </a:extLst>
          </p:cNvPr>
          <p:cNvSpPr/>
          <p:nvPr/>
        </p:nvSpPr>
        <p:spPr>
          <a:xfrm>
            <a:off x="7505043" y="3780664"/>
            <a:ext cx="270164" cy="27016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6B7CEF87-1AF0-1428-5EE3-AF5DE22C82ED}"/>
              </a:ext>
            </a:extLst>
          </p:cNvPr>
          <p:cNvSpPr/>
          <p:nvPr/>
        </p:nvSpPr>
        <p:spPr>
          <a:xfrm>
            <a:off x="6436460" y="1782505"/>
            <a:ext cx="270164" cy="27016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23F38043-30C0-8B6C-55A1-6DAFE0FDDA5C}"/>
              </a:ext>
            </a:extLst>
          </p:cNvPr>
          <p:cNvSpPr/>
          <p:nvPr/>
        </p:nvSpPr>
        <p:spPr>
          <a:xfrm>
            <a:off x="5141508" y="4827850"/>
            <a:ext cx="270164" cy="27016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A1DF5F5-05CD-0F05-94FD-28934902729C}"/>
              </a:ext>
            </a:extLst>
          </p:cNvPr>
          <p:cNvCxnSpPr>
            <a:cxnSpLocks/>
            <a:stCxn id="142" idx="2"/>
            <a:endCxn id="110" idx="6"/>
          </p:cNvCxnSpPr>
          <p:nvPr/>
        </p:nvCxnSpPr>
        <p:spPr>
          <a:xfrm flipH="1">
            <a:off x="5909743" y="3915746"/>
            <a:ext cx="15953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5B41582D-F9A6-8A36-7237-366B850AC6E6}"/>
              </a:ext>
            </a:extLst>
          </p:cNvPr>
          <p:cNvSpPr/>
          <p:nvPr/>
        </p:nvSpPr>
        <p:spPr>
          <a:xfrm>
            <a:off x="7676689" y="1780175"/>
            <a:ext cx="270164" cy="27016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914EC919-8BF9-35C6-7751-448F46C554AE}"/>
              </a:ext>
            </a:extLst>
          </p:cNvPr>
          <p:cNvSpPr/>
          <p:nvPr/>
        </p:nvSpPr>
        <p:spPr>
          <a:xfrm>
            <a:off x="8240292" y="2849248"/>
            <a:ext cx="270164" cy="27016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20B403C0-4058-21B1-5662-1F4ED0C58287}"/>
              </a:ext>
            </a:extLst>
          </p:cNvPr>
          <p:cNvSpPr/>
          <p:nvPr/>
        </p:nvSpPr>
        <p:spPr>
          <a:xfrm>
            <a:off x="8212801" y="4797060"/>
            <a:ext cx="270164" cy="27016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3FDB462-DFBA-DBDF-63E9-3403C88D440D}"/>
              </a:ext>
            </a:extLst>
          </p:cNvPr>
          <p:cNvSpPr/>
          <p:nvPr/>
        </p:nvSpPr>
        <p:spPr>
          <a:xfrm>
            <a:off x="9565405" y="4803975"/>
            <a:ext cx="270164" cy="27016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774633F3-1E53-518F-9E6B-D301C353EB33}"/>
              </a:ext>
            </a:extLst>
          </p:cNvPr>
          <p:cNvSpPr/>
          <p:nvPr/>
        </p:nvSpPr>
        <p:spPr>
          <a:xfrm>
            <a:off x="10646370" y="2849248"/>
            <a:ext cx="270164" cy="27016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57242E97-CFCF-38C6-6F92-67F128AA03EA}"/>
              </a:ext>
            </a:extLst>
          </p:cNvPr>
          <p:cNvSpPr/>
          <p:nvPr/>
        </p:nvSpPr>
        <p:spPr>
          <a:xfrm>
            <a:off x="10132710" y="3745710"/>
            <a:ext cx="270164" cy="27016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E0F7E72E-A91C-E134-5B25-75FD723605AE}"/>
              </a:ext>
            </a:extLst>
          </p:cNvPr>
          <p:cNvSpPr/>
          <p:nvPr/>
        </p:nvSpPr>
        <p:spPr>
          <a:xfrm>
            <a:off x="10082646" y="1788090"/>
            <a:ext cx="270164" cy="27016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801ADA9A-80F0-B283-D46E-802B505D47E5}"/>
              </a:ext>
            </a:extLst>
          </p:cNvPr>
          <p:cNvSpPr/>
          <p:nvPr/>
        </p:nvSpPr>
        <p:spPr>
          <a:xfrm>
            <a:off x="11349954" y="4802763"/>
            <a:ext cx="270164" cy="27016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FCA5262-CD28-1358-DAE1-3CAB40417E31}"/>
              </a:ext>
            </a:extLst>
          </p:cNvPr>
          <p:cNvSpPr txBox="1"/>
          <p:nvPr/>
        </p:nvSpPr>
        <p:spPr>
          <a:xfrm>
            <a:off x="8782893" y="5633911"/>
            <a:ext cx="3139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API = Application Programming Interface</a:t>
            </a:r>
          </a:p>
          <a:p>
            <a:r>
              <a:rPr lang="en-GB" sz="1400" dirty="0"/>
              <a:t>CLD = cause and loop diagram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8D7ECC-06C5-5C42-FD89-819017C4C795}"/>
              </a:ext>
            </a:extLst>
          </p:cNvPr>
          <p:cNvSpPr txBox="1">
            <a:spLocks/>
          </p:cNvSpPr>
          <p:nvPr/>
        </p:nvSpPr>
        <p:spPr>
          <a:xfrm>
            <a:off x="831850" y="19049"/>
            <a:ext cx="10515600" cy="45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/>
              <a:t>VDR structure and Functioning</a:t>
            </a:r>
            <a:endParaRPr lang="en-GB" sz="28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EFD5DCE-FA8C-51C3-345A-D662E9D79F2B}"/>
              </a:ext>
            </a:extLst>
          </p:cNvPr>
          <p:cNvSpPr txBox="1">
            <a:spLocks/>
          </p:cNvSpPr>
          <p:nvPr/>
        </p:nvSpPr>
        <p:spPr>
          <a:xfrm>
            <a:off x="831850" y="6391275"/>
            <a:ext cx="10515600" cy="45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VENTURA framework for water neutral planning </a:t>
            </a:r>
          </a:p>
        </p:txBody>
      </p:sp>
    </p:spTree>
    <p:extLst>
      <p:ext uri="{BB962C8B-B14F-4D97-AF65-F5344CB8AC3E}">
        <p14:creationId xmlns:p14="http://schemas.microsoft.com/office/powerpoint/2010/main" val="3811017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63BE91-5F27-6BF4-7D3A-C203F413D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616149"/>
            <a:ext cx="10001250" cy="5625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94D77-5A6B-EAF9-8FC9-335FB308A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9049"/>
            <a:ext cx="10515600" cy="457202"/>
          </a:xfrm>
        </p:spPr>
        <p:txBody>
          <a:bodyPr>
            <a:noAutofit/>
          </a:bodyPr>
          <a:lstStyle/>
          <a:p>
            <a:pPr algn="ctr"/>
            <a:r>
              <a:rPr lang="en-GB" sz="2800" b="1" dirty="0"/>
              <a:t>VDR structure and Functioning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8A9BF6-C620-AE1C-A34D-645392AC2DC0}"/>
              </a:ext>
            </a:extLst>
          </p:cNvPr>
          <p:cNvSpPr txBox="1">
            <a:spLocks/>
          </p:cNvSpPr>
          <p:nvPr/>
        </p:nvSpPr>
        <p:spPr>
          <a:xfrm>
            <a:off x="831850" y="6391275"/>
            <a:ext cx="10515600" cy="45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Welcome screen</a:t>
            </a:r>
          </a:p>
        </p:txBody>
      </p:sp>
    </p:spTree>
    <p:extLst>
      <p:ext uri="{BB962C8B-B14F-4D97-AF65-F5344CB8AC3E}">
        <p14:creationId xmlns:p14="http://schemas.microsoft.com/office/powerpoint/2010/main" val="2684620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5CFE0-B408-7114-9730-16F6102D6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7651C-A8B7-D43B-FF1F-4A87130C8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616148"/>
            <a:ext cx="10001250" cy="56257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4C8D31-60E5-F0C1-2C46-A0E77DA08692}"/>
              </a:ext>
            </a:extLst>
          </p:cNvPr>
          <p:cNvSpPr/>
          <p:nvPr/>
        </p:nvSpPr>
        <p:spPr>
          <a:xfrm>
            <a:off x="1095375" y="616149"/>
            <a:ext cx="10001250" cy="56257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967F49-308E-06ED-612B-A976728F4BF4}"/>
              </a:ext>
            </a:extLst>
          </p:cNvPr>
          <p:cNvGrpSpPr/>
          <p:nvPr/>
        </p:nvGrpSpPr>
        <p:grpSpPr>
          <a:xfrm>
            <a:off x="1095375" y="1714500"/>
            <a:ext cx="2457450" cy="3497961"/>
            <a:chOff x="1095375" y="1714500"/>
            <a:chExt cx="2457450" cy="34979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D68F9DF-F972-29F0-262A-4B07D7626BE2}"/>
                </a:ext>
              </a:extLst>
            </p:cNvPr>
            <p:cNvSpPr/>
            <p:nvPr/>
          </p:nvSpPr>
          <p:spPr>
            <a:xfrm>
              <a:off x="1095375" y="1714500"/>
              <a:ext cx="2457450" cy="2657475"/>
            </a:xfrm>
            <a:prstGeom prst="roundRect">
              <a:avLst>
                <a:gd name="adj" fmla="val 7365"/>
              </a:avLst>
            </a:prstGeom>
            <a:solidFill>
              <a:schemeClr val="bg1">
                <a:alpha val="42000"/>
              </a:schemeClr>
            </a:solidFill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106A255D-2863-0AB3-D711-EC5B8E01636F}"/>
                </a:ext>
              </a:extLst>
            </p:cNvPr>
            <p:cNvSpPr/>
            <p:nvPr/>
          </p:nvSpPr>
          <p:spPr>
            <a:xfrm>
              <a:off x="1541907" y="4679968"/>
              <a:ext cx="1851024" cy="532493"/>
            </a:xfrm>
            <a:prstGeom prst="wedgeRoundRectCallout">
              <a:avLst>
                <a:gd name="adj1" fmla="val -7303"/>
                <a:gd name="adj2" fmla="val -99343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 dirty="0">
                  <a:solidFill>
                    <a:srgbClr val="0070C0"/>
                  </a:solidFill>
                </a:rPr>
                <a:t>scenario explorer (empty at first use)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617F33-F255-CE4E-5921-F859B41AFC57}"/>
              </a:ext>
            </a:extLst>
          </p:cNvPr>
          <p:cNvGrpSpPr/>
          <p:nvPr/>
        </p:nvGrpSpPr>
        <p:grpSpPr>
          <a:xfrm>
            <a:off x="3638550" y="1714500"/>
            <a:ext cx="7391400" cy="3724275"/>
            <a:chOff x="3638550" y="1714500"/>
            <a:chExt cx="7391400" cy="372427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6600710-9C29-68BC-A625-76F539795B67}"/>
                </a:ext>
              </a:extLst>
            </p:cNvPr>
            <p:cNvSpPr/>
            <p:nvPr/>
          </p:nvSpPr>
          <p:spPr>
            <a:xfrm>
              <a:off x="3638550" y="1714500"/>
              <a:ext cx="7391400" cy="3724275"/>
            </a:xfrm>
            <a:prstGeom prst="roundRect">
              <a:avLst>
                <a:gd name="adj" fmla="val 4464"/>
              </a:avLst>
            </a:prstGeom>
            <a:solidFill>
              <a:schemeClr val="bg1">
                <a:alpha val="42000"/>
              </a:schemeClr>
            </a:solidFill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6A388E59-36D1-9002-16CE-CF81DA6193F0}"/>
                </a:ext>
              </a:extLst>
            </p:cNvPr>
            <p:cNvSpPr/>
            <p:nvPr/>
          </p:nvSpPr>
          <p:spPr>
            <a:xfrm>
              <a:off x="4495800" y="2022421"/>
              <a:ext cx="1851024" cy="532493"/>
            </a:xfrm>
            <a:prstGeom prst="wedgeRoundRectCallout">
              <a:avLst>
                <a:gd name="adj1" fmla="val -7303"/>
                <a:gd name="adj2" fmla="val -99343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 dirty="0">
                  <a:solidFill>
                    <a:srgbClr val="0070C0"/>
                  </a:solidFill>
                </a:rPr>
                <a:t>Central map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471EF7-750A-8F19-6F48-DED4C0202F09}"/>
              </a:ext>
            </a:extLst>
          </p:cNvPr>
          <p:cNvGrpSpPr/>
          <p:nvPr/>
        </p:nvGrpSpPr>
        <p:grpSpPr>
          <a:xfrm>
            <a:off x="8915781" y="1838325"/>
            <a:ext cx="2028443" cy="2437183"/>
            <a:chOff x="8915781" y="1838325"/>
            <a:chExt cx="2028443" cy="243718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9A716F7-ADD5-34F8-2D1C-108F78100FFF}"/>
                </a:ext>
              </a:extLst>
            </p:cNvPr>
            <p:cNvSpPr/>
            <p:nvPr/>
          </p:nvSpPr>
          <p:spPr>
            <a:xfrm>
              <a:off x="9925049" y="1838325"/>
              <a:ext cx="1019175" cy="1727835"/>
            </a:xfrm>
            <a:prstGeom prst="roundRect">
              <a:avLst>
                <a:gd name="adj" fmla="val 6766"/>
              </a:avLst>
            </a:prstGeom>
            <a:solidFill>
              <a:schemeClr val="bg1">
                <a:alpha val="42000"/>
              </a:schemeClr>
            </a:solidFill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B8886B39-496B-9EA6-3315-3F04AF4FF273}"/>
                </a:ext>
              </a:extLst>
            </p:cNvPr>
            <p:cNvSpPr/>
            <p:nvPr/>
          </p:nvSpPr>
          <p:spPr>
            <a:xfrm>
              <a:off x="8915781" y="3743015"/>
              <a:ext cx="1851024" cy="532493"/>
            </a:xfrm>
            <a:prstGeom prst="wedgeRoundRectCallout">
              <a:avLst>
                <a:gd name="adj1" fmla="val 19970"/>
                <a:gd name="adj2" fmla="val -72512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 dirty="0">
                  <a:solidFill>
                    <a:srgbClr val="0070C0"/>
                  </a:solidFill>
                </a:rPr>
                <a:t>Background information layers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A4DF7A2E-A1C1-372C-4F50-241BD71F8609}"/>
              </a:ext>
            </a:extLst>
          </p:cNvPr>
          <p:cNvSpPr txBox="1">
            <a:spLocks/>
          </p:cNvSpPr>
          <p:nvPr/>
        </p:nvSpPr>
        <p:spPr>
          <a:xfrm>
            <a:off x="831850" y="6391275"/>
            <a:ext cx="10515600" cy="45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Introduction and exploration screen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5C2B68-D6D4-15F6-9B11-8B847AC9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9049"/>
            <a:ext cx="10515600" cy="457202"/>
          </a:xfrm>
        </p:spPr>
        <p:txBody>
          <a:bodyPr>
            <a:noAutofit/>
          </a:bodyPr>
          <a:lstStyle/>
          <a:p>
            <a:pPr algn="ctr"/>
            <a:r>
              <a:rPr lang="en-GB" sz="2800" b="1" dirty="0"/>
              <a:t>VDR structure and Functioning</a:t>
            </a:r>
          </a:p>
        </p:txBody>
      </p:sp>
    </p:spTree>
    <p:extLst>
      <p:ext uri="{BB962C8B-B14F-4D97-AF65-F5344CB8AC3E}">
        <p14:creationId xmlns:p14="http://schemas.microsoft.com/office/powerpoint/2010/main" val="340104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0D0FE-56CE-8FE6-0550-F0B80830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EB5F1-FD0F-C06B-15C1-8FE9B744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616148"/>
            <a:ext cx="10001250" cy="56257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35C852-FE0C-C848-448F-8389E20DC84D}"/>
              </a:ext>
            </a:extLst>
          </p:cNvPr>
          <p:cNvSpPr/>
          <p:nvPr/>
        </p:nvSpPr>
        <p:spPr>
          <a:xfrm>
            <a:off x="1095375" y="616149"/>
            <a:ext cx="10001250" cy="56257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880B48-E38B-10F8-A38C-3A883A5FB6C5}"/>
              </a:ext>
            </a:extLst>
          </p:cNvPr>
          <p:cNvSpPr txBox="1">
            <a:spLocks/>
          </p:cNvSpPr>
          <p:nvPr/>
        </p:nvSpPr>
        <p:spPr>
          <a:xfrm>
            <a:off x="831850" y="6391275"/>
            <a:ext cx="10515600" cy="45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Scenario definition and use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E685790-88BA-7319-36DC-9AE599198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9049"/>
            <a:ext cx="10515600" cy="457202"/>
          </a:xfrm>
        </p:spPr>
        <p:txBody>
          <a:bodyPr>
            <a:noAutofit/>
          </a:bodyPr>
          <a:lstStyle/>
          <a:p>
            <a:pPr algn="ctr"/>
            <a:r>
              <a:rPr lang="en-GB" sz="2800" b="1" dirty="0"/>
              <a:t>VDR structure and Functioning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3AEAF6-66EA-DC62-8CB4-702F74722F24}"/>
              </a:ext>
            </a:extLst>
          </p:cNvPr>
          <p:cNvGrpSpPr/>
          <p:nvPr/>
        </p:nvGrpSpPr>
        <p:grpSpPr>
          <a:xfrm>
            <a:off x="1095375" y="1874520"/>
            <a:ext cx="4689474" cy="3813048"/>
            <a:chOff x="1095375" y="1874520"/>
            <a:chExt cx="4689474" cy="381304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7B60129-424F-13C5-67F0-4ACC9D7C5F87}"/>
                </a:ext>
              </a:extLst>
            </p:cNvPr>
            <p:cNvSpPr/>
            <p:nvPr/>
          </p:nvSpPr>
          <p:spPr>
            <a:xfrm>
              <a:off x="1095375" y="1874520"/>
              <a:ext cx="2457450" cy="3813048"/>
            </a:xfrm>
            <a:prstGeom prst="roundRect">
              <a:avLst>
                <a:gd name="adj" fmla="val 4523"/>
              </a:avLst>
            </a:prstGeom>
            <a:solidFill>
              <a:schemeClr val="bg1">
                <a:alpha val="42000"/>
              </a:schemeClr>
            </a:solidFill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2021408C-442D-9DFA-CA3C-B91C20BDB943}"/>
                </a:ext>
              </a:extLst>
            </p:cNvPr>
            <p:cNvSpPr/>
            <p:nvPr/>
          </p:nvSpPr>
          <p:spPr>
            <a:xfrm>
              <a:off x="3933825" y="2146390"/>
              <a:ext cx="1851024" cy="532493"/>
            </a:xfrm>
            <a:prstGeom prst="wedgeRoundRectCallout">
              <a:avLst>
                <a:gd name="adj1" fmla="val -65430"/>
                <a:gd name="adj2" fmla="val -5826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 dirty="0">
                  <a:solidFill>
                    <a:srgbClr val="0070C0"/>
                  </a:solidFill>
                </a:rPr>
                <a:t>Sub catchment characteristics</a:t>
              </a:r>
            </a:p>
          </p:txBody>
        </p:sp>
      </p:grp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4B8BF4E-68B2-95D3-1733-9B0D1A5FC441}"/>
              </a:ext>
            </a:extLst>
          </p:cNvPr>
          <p:cNvSpPr/>
          <p:nvPr/>
        </p:nvSpPr>
        <p:spPr>
          <a:xfrm>
            <a:off x="4961764" y="2945130"/>
            <a:ext cx="1851024" cy="624922"/>
          </a:xfrm>
          <a:prstGeom prst="wedgeRoundRectCallout">
            <a:avLst>
              <a:gd name="adj1" fmla="val -26774"/>
              <a:gd name="adj2" fmla="val 7532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i="1" dirty="0">
                <a:solidFill>
                  <a:srgbClr val="0070C0"/>
                </a:solidFill>
              </a:rPr>
              <a:t>Manual sub-catchment selection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291657-87FD-DA10-9923-015C5EF9D07A}"/>
              </a:ext>
            </a:extLst>
          </p:cNvPr>
          <p:cNvGrpSpPr/>
          <p:nvPr/>
        </p:nvGrpSpPr>
        <p:grpSpPr>
          <a:xfrm>
            <a:off x="1095375" y="5502547"/>
            <a:ext cx="4098925" cy="532493"/>
            <a:chOff x="1095375" y="5155075"/>
            <a:chExt cx="4098925" cy="53249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23BC207-29A6-BBA0-A507-59AAA4266D1D}"/>
                </a:ext>
              </a:extLst>
            </p:cNvPr>
            <p:cNvSpPr/>
            <p:nvPr/>
          </p:nvSpPr>
          <p:spPr>
            <a:xfrm>
              <a:off x="1095375" y="5393436"/>
              <a:ext cx="2457450" cy="294132"/>
            </a:xfrm>
            <a:prstGeom prst="roundRect">
              <a:avLst>
                <a:gd name="adj" fmla="val 26795"/>
              </a:avLst>
            </a:prstGeom>
            <a:solidFill>
              <a:schemeClr val="bg1">
                <a:alpha val="42000"/>
              </a:schemeClr>
            </a:solidFill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36A9BD6C-FF25-1B22-D82E-63926E0C2666}"/>
                </a:ext>
              </a:extLst>
            </p:cNvPr>
            <p:cNvSpPr/>
            <p:nvPr/>
          </p:nvSpPr>
          <p:spPr>
            <a:xfrm>
              <a:off x="3933825" y="5155075"/>
              <a:ext cx="1260475" cy="532493"/>
            </a:xfrm>
            <a:prstGeom prst="wedgeRoundRectCallout">
              <a:avLst>
                <a:gd name="adj1" fmla="val -72483"/>
                <a:gd name="adj2" fmla="val 23987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 dirty="0">
                  <a:solidFill>
                    <a:srgbClr val="0070C0"/>
                  </a:solidFill>
                </a:rPr>
                <a:t>Move to calculation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7848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6232D7-BCA1-960F-A87B-B3BE7C3E06F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5375" y="616148"/>
            <a:ext cx="10001250" cy="56257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E3A8A6-EA3D-708F-AC9F-335B6C93F14D}"/>
              </a:ext>
            </a:extLst>
          </p:cNvPr>
          <p:cNvSpPr/>
          <p:nvPr/>
        </p:nvSpPr>
        <p:spPr>
          <a:xfrm>
            <a:off x="1095375" y="616149"/>
            <a:ext cx="10001250" cy="56257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A80B84E0-986A-51F2-EF1F-2F44E7525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8725" y="2371725"/>
            <a:ext cx="2114550" cy="211455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823BF3EC-BC55-1C36-42E1-9C762D630D24}"/>
              </a:ext>
            </a:extLst>
          </p:cNvPr>
          <p:cNvSpPr/>
          <p:nvPr/>
        </p:nvSpPr>
        <p:spPr>
          <a:xfrm>
            <a:off x="6348414" y="4599432"/>
            <a:ext cx="1851024" cy="624922"/>
          </a:xfrm>
          <a:prstGeom prst="wedgeRoundRectCallout">
            <a:avLst>
              <a:gd name="adj1" fmla="val -43755"/>
              <a:gd name="adj2" fmla="val -11672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i="1" dirty="0">
                <a:solidFill>
                  <a:srgbClr val="0070C0"/>
                </a:solidFill>
              </a:rPr>
              <a:t>VDR calculation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127A68D-D7FE-DDCC-08FA-4CF792151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9049"/>
            <a:ext cx="10515600" cy="457202"/>
          </a:xfrm>
        </p:spPr>
        <p:txBody>
          <a:bodyPr>
            <a:noAutofit/>
          </a:bodyPr>
          <a:lstStyle/>
          <a:p>
            <a:pPr algn="ctr"/>
            <a:r>
              <a:rPr lang="en-GB" sz="2800" b="1" dirty="0"/>
              <a:t>VDR structure and Functioning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46E22-2809-E68C-337A-635166D54048}"/>
              </a:ext>
            </a:extLst>
          </p:cNvPr>
          <p:cNvSpPr txBox="1">
            <a:spLocks/>
          </p:cNvSpPr>
          <p:nvPr/>
        </p:nvSpPr>
        <p:spPr>
          <a:xfrm>
            <a:off x="831850" y="6391275"/>
            <a:ext cx="10515600" cy="45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WSIMOD evaluation in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12602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6CD88-01A9-97D3-7EC9-7DA1A9017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06FD2-D1AA-541D-6D59-4D6B9712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6" y="616149"/>
            <a:ext cx="10001248" cy="56257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E1B7A8-4AEC-60F4-01B1-7222A6E16F91}"/>
              </a:ext>
            </a:extLst>
          </p:cNvPr>
          <p:cNvSpPr/>
          <p:nvPr/>
        </p:nvSpPr>
        <p:spPr>
          <a:xfrm>
            <a:off x="1095375" y="616149"/>
            <a:ext cx="10001250" cy="56257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AB0008-5316-FCC3-450A-7D228551E64F}"/>
              </a:ext>
            </a:extLst>
          </p:cNvPr>
          <p:cNvSpPr txBox="1">
            <a:spLocks/>
          </p:cNvSpPr>
          <p:nvPr/>
        </p:nvSpPr>
        <p:spPr>
          <a:xfrm>
            <a:off x="831850" y="6391275"/>
            <a:ext cx="10515600" cy="45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Results explorer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D642BE7-B85B-2DEE-D6B1-E7E4142D1C11}"/>
              </a:ext>
            </a:extLst>
          </p:cNvPr>
          <p:cNvSpPr/>
          <p:nvPr/>
        </p:nvSpPr>
        <p:spPr>
          <a:xfrm>
            <a:off x="5181600" y="1821089"/>
            <a:ext cx="1822449" cy="864961"/>
          </a:xfrm>
          <a:prstGeom prst="wedgeRoundRectCallout">
            <a:avLst>
              <a:gd name="adj1" fmla="val 12165"/>
              <a:gd name="adj2" fmla="val 1445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i="1" dirty="0">
                <a:solidFill>
                  <a:srgbClr val="0070C0"/>
                </a:solidFill>
              </a:rPr>
              <a:t>Outcomes are shown at the “gates” of these catchments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E6A9D7-7DBA-9487-6DB2-1B91CE884846}"/>
              </a:ext>
            </a:extLst>
          </p:cNvPr>
          <p:cNvGrpSpPr/>
          <p:nvPr/>
        </p:nvGrpSpPr>
        <p:grpSpPr>
          <a:xfrm>
            <a:off x="1161287" y="1719073"/>
            <a:ext cx="5443094" cy="4139236"/>
            <a:chOff x="1167637" y="1612484"/>
            <a:chExt cx="5443094" cy="413923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963B421-6EFF-3CE6-A37E-86DD3EA97BBA}"/>
                </a:ext>
              </a:extLst>
            </p:cNvPr>
            <p:cNvSpPr/>
            <p:nvPr/>
          </p:nvSpPr>
          <p:spPr>
            <a:xfrm>
              <a:off x="1167637" y="1612484"/>
              <a:ext cx="2457450" cy="3959642"/>
            </a:xfrm>
            <a:prstGeom prst="roundRect">
              <a:avLst>
                <a:gd name="adj" fmla="val 7365"/>
              </a:avLst>
            </a:prstGeom>
            <a:solidFill>
              <a:schemeClr val="bg1">
                <a:alpha val="42000"/>
              </a:schemeClr>
            </a:solidFill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C38A3674-B027-29BF-6668-155327006627}"/>
                </a:ext>
              </a:extLst>
            </p:cNvPr>
            <p:cNvSpPr/>
            <p:nvPr/>
          </p:nvSpPr>
          <p:spPr>
            <a:xfrm>
              <a:off x="4153281" y="5004907"/>
              <a:ext cx="2457450" cy="746813"/>
            </a:xfrm>
            <a:prstGeom prst="wedgeRoundRectCallout">
              <a:avLst>
                <a:gd name="adj1" fmla="val -68200"/>
                <a:gd name="adj2" fmla="val -3588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 dirty="0">
                  <a:solidFill>
                    <a:srgbClr val="0070C0"/>
                  </a:solidFill>
                </a:rPr>
                <a:t>Results explorer by water flow, excess or quality</a:t>
              </a:r>
            </a:p>
            <a:p>
              <a:pPr algn="ctr"/>
              <a:r>
                <a:rPr lang="en-GB" sz="1400" i="1" dirty="0">
                  <a:solidFill>
                    <a:srgbClr val="0070C0"/>
                  </a:solidFill>
                </a:rPr>
                <a:t>Allows comparative analysis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67E3B5BF-55B6-EF72-8BC9-55EDC3BD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9049"/>
            <a:ext cx="10515600" cy="457202"/>
          </a:xfrm>
        </p:spPr>
        <p:txBody>
          <a:bodyPr>
            <a:noAutofit/>
          </a:bodyPr>
          <a:lstStyle/>
          <a:p>
            <a:pPr algn="ctr"/>
            <a:r>
              <a:rPr lang="en-GB" sz="2800" b="1" dirty="0"/>
              <a:t>VDR structure and Functioning</a:t>
            </a:r>
          </a:p>
        </p:txBody>
      </p:sp>
    </p:spTree>
    <p:extLst>
      <p:ext uri="{BB962C8B-B14F-4D97-AF65-F5344CB8AC3E}">
        <p14:creationId xmlns:p14="http://schemas.microsoft.com/office/powerpoint/2010/main" val="207080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F1DAE9-A435-C90D-D3B3-9AD203F6E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6" y="616149"/>
            <a:ext cx="10001248" cy="56257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6BCE5C-B559-BD38-4F02-06E23CEC9564}"/>
              </a:ext>
            </a:extLst>
          </p:cNvPr>
          <p:cNvSpPr/>
          <p:nvPr/>
        </p:nvSpPr>
        <p:spPr>
          <a:xfrm>
            <a:off x="1095375" y="616149"/>
            <a:ext cx="10001250" cy="56257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E4C99AA-D0DC-69DB-D538-39840617F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9049"/>
            <a:ext cx="10515600" cy="457202"/>
          </a:xfrm>
        </p:spPr>
        <p:txBody>
          <a:bodyPr>
            <a:noAutofit/>
          </a:bodyPr>
          <a:lstStyle/>
          <a:p>
            <a:pPr algn="ctr"/>
            <a:r>
              <a:rPr lang="en-GB" sz="2800" b="1" dirty="0"/>
              <a:t>VDR structure and Functioning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FE12F1-D29F-BE6C-AD46-512D9BF09D03}"/>
              </a:ext>
            </a:extLst>
          </p:cNvPr>
          <p:cNvSpPr txBox="1">
            <a:spLocks/>
          </p:cNvSpPr>
          <p:nvPr/>
        </p:nvSpPr>
        <p:spPr>
          <a:xfrm>
            <a:off x="831850" y="6391275"/>
            <a:ext cx="10515600" cy="45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/>
              <a:t>Results explorer (table)</a:t>
            </a:r>
          </a:p>
        </p:txBody>
      </p:sp>
    </p:spTree>
    <p:extLst>
      <p:ext uri="{BB962C8B-B14F-4D97-AF65-F5344CB8AC3E}">
        <p14:creationId xmlns:p14="http://schemas.microsoft.com/office/powerpoint/2010/main" val="3368679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84D9AF-791C-5902-A881-A3F9F7989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02631"/>
            <a:ext cx="10515600" cy="2852737"/>
          </a:xfrm>
        </p:spPr>
        <p:txBody>
          <a:bodyPr/>
          <a:lstStyle/>
          <a:p>
            <a:pPr algn="ctr"/>
            <a:r>
              <a:rPr lang="en-GB" b="1" dirty="0"/>
              <a:t>Data familiarisation</a:t>
            </a:r>
          </a:p>
        </p:txBody>
      </p:sp>
    </p:spTree>
    <p:extLst>
      <p:ext uri="{BB962C8B-B14F-4D97-AF65-F5344CB8AC3E}">
        <p14:creationId xmlns:p14="http://schemas.microsoft.com/office/powerpoint/2010/main" val="613029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EE04E630888F4282F7D15FAC344E22" ma:contentTypeVersion="18" ma:contentTypeDescription="Create a new document." ma:contentTypeScope="" ma:versionID="aae01f572cccf4f000ce1d36889483da">
  <xsd:schema xmlns:xsd="http://www.w3.org/2001/XMLSchema" xmlns:xs="http://www.w3.org/2001/XMLSchema" xmlns:p="http://schemas.microsoft.com/office/2006/metadata/properties" xmlns:ns2="6b7e0c09-d5bb-4455-8c3d-b652d3e8d767" xmlns:ns3="a05cf421-290e-4710-9aa2-a4bacc61a933" targetNamespace="http://schemas.microsoft.com/office/2006/metadata/properties" ma:root="true" ma:fieldsID="0bd42b534c9c1384d4b194ee439b7977" ns2:_="" ns3:_="">
    <xsd:import namespace="6b7e0c09-d5bb-4455-8c3d-b652d3e8d767"/>
    <xsd:import namespace="a05cf421-290e-4710-9aa2-a4bacc61a9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e0c09-d5bb-4455-8c3d-b652d3e8d7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4661dae-d6df-48fc-a54e-a577d2899e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5cf421-290e-4710-9aa2-a4bacc61a933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4ffd061-8250-4740-99b9-58095a833ab1}" ma:internalName="TaxCatchAll" ma:showField="CatchAllData" ma:web="a05cf421-290e-4710-9aa2-a4bacc61a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b7e0c09-d5bb-4455-8c3d-b652d3e8d767">
      <Terms xmlns="http://schemas.microsoft.com/office/infopath/2007/PartnerControls"/>
    </lcf76f155ced4ddcb4097134ff3c332f>
    <TaxCatchAll xmlns="a05cf421-290e-4710-9aa2-a4bacc61a933" xsi:nil="true"/>
    <SharedWithUsers xmlns="a05cf421-290e-4710-9aa2-a4bacc61a933">
      <UserInfo>
        <DisplayName>Dobson, Barnaby</DisplayName>
        <AccountId>15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36E7C5D-0973-480B-BD71-C55DC596D2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3B5EFE-0F70-4189-8684-6BE70CA3F6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7e0c09-d5bb-4455-8c3d-b652d3e8d767"/>
    <ds:schemaRef ds:uri="a05cf421-290e-4710-9aa2-a4bacc61a9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5E1A7A-64AD-4EA7-BE8D-BCE747C01E1A}">
  <ds:schemaRefs>
    <ds:schemaRef ds:uri="http://purl.org/dc/terms/"/>
    <ds:schemaRef ds:uri="http://schemas.openxmlformats.org/package/2006/metadata/core-properties"/>
    <ds:schemaRef ds:uri="a05cf421-290e-4710-9aa2-a4bacc61a933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6b7e0c09-d5bb-4455-8c3d-b652d3e8d767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464</Words>
  <Application>Microsoft Office PowerPoint</Application>
  <PresentationFormat>Widescreen</PresentationFormat>
  <Paragraphs>133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VDR structure and Functioning</vt:lpstr>
      <vt:lpstr>PowerPoint Presentation</vt:lpstr>
      <vt:lpstr>VDR structure and Functioning</vt:lpstr>
      <vt:lpstr>VDR structure and Functioning</vt:lpstr>
      <vt:lpstr>VDR structure and Functioning</vt:lpstr>
      <vt:lpstr>VDR structure and Functioning</vt:lpstr>
      <vt:lpstr>VDR structure and Functioning</vt:lpstr>
      <vt:lpstr>VDR structure and Functioning</vt:lpstr>
      <vt:lpstr>Data familiarisation</vt:lpstr>
      <vt:lpstr>Data familiarisation</vt:lpstr>
      <vt:lpstr>Data familiarisation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VDR live 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Eduardo Rico-Carranza</dc:creator>
  <cp:lastModifiedBy>Rico Carranza, Eduardo</cp:lastModifiedBy>
  <cp:revision>9</cp:revision>
  <dcterms:created xsi:type="dcterms:W3CDTF">2023-08-29T11:56:19Z</dcterms:created>
  <dcterms:modified xsi:type="dcterms:W3CDTF">2024-06-03T19:58:59Z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0x0101007AEE04E630888F4282F7D15FAC344E22</vt:lpwstr>
  </property>
  <property fmtid="{D5CDD505-2E9C-101B-9397-08002B2CF9AE}" pid="3" name="MediaServiceImageTags">
    <vt:lpwstr/>
  </property>
</Properties>
</file>